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3" r:id="rId7"/>
    <p:sldId id="270" r:id="rId8"/>
    <p:sldId id="323" r:id="rId9"/>
    <p:sldId id="324" r:id="rId10"/>
    <p:sldId id="275" r:id="rId11"/>
    <p:sldId id="27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edoka One" panose="02000000000000000000" pitchFamily="2" charset="77"/>
      <p:regular r:id="rId18"/>
    </p:embeddedFont>
    <p:embeddedFont>
      <p:font typeface="Prompt Light" panose="020B0604020202020204" pitchFamily="34" charset="0"/>
      <p:regular r:id="rId19"/>
      <p: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4215D-C526-864D-9589-BC3AA568A144}" v="143" dt="2022-09-23T15:47:15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81709" autoAdjust="0"/>
  </p:normalViewPr>
  <p:slideViewPr>
    <p:cSldViewPr>
      <p:cViewPr varScale="1">
        <p:scale>
          <a:sx n="55" d="100"/>
          <a:sy n="55" d="100"/>
        </p:scale>
        <p:origin x="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NTIP DECHPICHAI" userId="2685a091-52b0-465c-ab20-9e7199b190a9" providerId="ADAL" clId="{F7B4215D-C526-864D-9589-BC3AA568A144}"/>
    <pc:docChg chg="undo custSel addSld delSld modSld">
      <pc:chgData name="PORNTIP DECHPICHAI" userId="2685a091-52b0-465c-ab20-9e7199b190a9" providerId="ADAL" clId="{F7B4215D-C526-864D-9589-BC3AA568A144}" dt="2022-09-23T16:00:09.567" v="1614" actId="1076"/>
      <pc:docMkLst>
        <pc:docMk/>
      </pc:docMkLst>
      <pc:sldChg chg="addSp delSp modSp mod">
        <pc:chgData name="PORNTIP DECHPICHAI" userId="2685a091-52b0-465c-ab20-9e7199b190a9" providerId="ADAL" clId="{F7B4215D-C526-864D-9589-BC3AA568A144}" dt="2022-09-23T13:44:19.842" v="550"/>
        <pc:sldMkLst>
          <pc:docMk/>
          <pc:sldMk cId="0" sldId="256"/>
        </pc:sldMkLst>
        <pc:spChg chg="mod">
          <ac:chgData name="PORNTIP DECHPICHAI" userId="2685a091-52b0-465c-ab20-9e7199b190a9" providerId="ADAL" clId="{F7B4215D-C526-864D-9589-BC3AA568A144}" dt="2022-09-23T13:44:11.114" v="547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3:43:49.966" v="542" actId="1076"/>
          <ac:spMkLst>
            <pc:docMk/>
            <pc:sldMk cId="0" sldId="256"/>
            <ac:spMk id="8" creationId="{00000000-0000-0000-0000-000000000000}"/>
          </ac:spMkLst>
        </pc:spChg>
        <pc:spChg chg="add del mod">
          <ac:chgData name="PORNTIP DECHPICHAI" userId="2685a091-52b0-465c-ab20-9e7199b190a9" providerId="ADAL" clId="{F7B4215D-C526-864D-9589-BC3AA568A144}" dt="2022-09-23T13:44:19.842" v="550"/>
          <ac:spMkLst>
            <pc:docMk/>
            <pc:sldMk cId="0" sldId="256"/>
            <ac:spMk id="10" creationId="{688F2C54-1486-63F3-55BB-D9B5433F27F7}"/>
          </ac:spMkLst>
        </pc:spChg>
        <pc:grpChg chg="mod">
          <ac:chgData name="PORNTIP DECHPICHAI" userId="2685a091-52b0-465c-ab20-9e7199b190a9" providerId="ADAL" clId="{F7B4215D-C526-864D-9589-BC3AA568A144}" dt="2022-09-23T13:44:03.465" v="545" actId="14100"/>
          <ac:grpSpMkLst>
            <pc:docMk/>
            <pc:sldMk cId="0" sldId="256"/>
            <ac:grpSpMk id="6" creationId="{00000000-0000-0000-0000-000000000000}"/>
          </ac:grpSpMkLst>
        </pc:grpChg>
        <pc:picChg chg="mod">
          <ac:chgData name="PORNTIP DECHPICHAI" userId="2685a091-52b0-465c-ab20-9e7199b190a9" providerId="ADAL" clId="{F7B4215D-C526-864D-9589-BC3AA568A144}" dt="2022-09-23T13:44:15.361" v="548" actId="1076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PORNTIP DECHPICHAI" userId="2685a091-52b0-465c-ab20-9e7199b190a9" providerId="ADAL" clId="{F7B4215D-C526-864D-9589-BC3AA568A144}" dt="2022-09-23T13:43:46.816" v="541" actId="1076"/>
          <ac:picMkLst>
            <pc:docMk/>
            <pc:sldMk cId="0" sldId="256"/>
            <ac:picMk id="5" creationId="{00000000-0000-0000-0000-000000000000}"/>
          </ac:picMkLst>
        </pc:picChg>
      </pc:sldChg>
      <pc:sldChg chg="addSp delSp modSp mod modNotesTx">
        <pc:chgData name="PORNTIP DECHPICHAI" userId="2685a091-52b0-465c-ab20-9e7199b190a9" providerId="ADAL" clId="{F7B4215D-C526-864D-9589-BC3AA568A144}" dt="2022-09-23T15:32:53.875" v="1488" actId="20577"/>
        <pc:sldMkLst>
          <pc:docMk/>
          <pc:sldMk cId="0" sldId="257"/>
        </pc:sldMkLst>
        <pc:spChg chg="mod">
          <ac:chgData name="PORNTIP DECHPICHAI" userId="2685a091-52b0-465c-ab20-9e7199b190a9" providerId="ADAL" clId="{F7B4215D-C526-864D-9589-BC3AA568A144}" dt="2022-09-23T13:24:28.090" v="367" actId="113"/>
          <ac:spMkLst>
            <pc:docMk/>
            <pc:sldMk cId="0" sldId="257"/>
            <ac:spMk id="6" creationId="{00000000-0000-0000-0000-000000000000}"/>
          </ac:spMkLst>
        </pc:spChg>
        <pc:spChg chg="add del mod">
          <ac:chgData name="PORNTIP DECHPICHAI" userId="2685a091-52b0-465c-ab20-9e7199b190a9" providerId="ADAL" clId="{F7B4215D-C526-864D-9589-BC3AA568A144}" dt="2022-09-23T13:11:16.758" v="119"/>
          <ac:spMkLst>
            <pc:docMk/>
            <pc:sldMk cId="0" sldId="257"/>
            <ac:spMk id="8" creationId="{F21AEAC2-DC12-40EF-B94A-1E92183214CE}"/>
          </ac:spMkLst>
        </pc:spChg>
        <pc:spChg chg="add mod">
          <ac:chgData name="PORNTIP DECHPICHAI" userId="2685a091-52b0-465c-ab20-9e7199b190a9" providerId="ADAL" clId="{F7B4215D-C526-864D-9589-BC3AA568A144}" dt="2022-09-23T13:11:06.297" v="116"/>
          <ac:spMkLst>
            <pc:docMk/>
            <pc:sldMk cId="0" sldId="257"/>
            <ac:spMk id="14" creationId="{BFFB9E69-D586-7037-E4D6-EB2EF817DDBA}"/>
          </ac:spMkLst>
        </pc:spChg>
        <pc:spChg chg="add mod">
          <ac:chgData name="PORNTIP DECHPICHAI" userId="2685a091-52b0-465c-ab20-9e7199b190a9" providerId="ADAL" clId="{F7B4215D-C526-864D-9589-BC3AA568A144}" dt="2022-09-23T13:11:39.113" v="136" actId="21"/>
          <ac:spMkLst>
            <pc:docMk/>
            <pc:sldMk cId="0" sldId="257"/>
            <ac:spMk id="15" creationId="{50E8B825-B151-3A8C-3754-475D52548B94}"/>
          </ac:spMkLst>
        </pc:spChg>
        <pc:spChg chg="add mod">
          <ac:chgData name="PORNTIP DECHPICHAI" userId="2685a091-52b0-465c-ab20-9e7199b190a9" providerId="ADAL" clId="{F7B4215D-C526-864D-9589-BC3AA568A144}" dt="2022-09-23T13:11:06.297" v="116"/>
          <ac:spMkLst>
            <pc:docMk/>
            <pc:sldMk cId="0" sldId="257"/>
            <ac:spMk id="16" creationId="{576927B6-8F2F-7EF2-9CA0-35BDEDECF0A2}"/>
          </ac:spMkLst>
        </pc:spChg>
        <pc:spChg chg="add mod">
          <ac:chgData name="PORNTIP DECHPICHAI" userId="2685a091-52b0-465c-ab20-9e7199b190a9" providerId="ADAL" clId="{F7B4215D-C526-864D-9589-BC3AA568A144}" dt="2022-09-23T13:11:32.690" v="134" actId="21"/>
          <ac:spMkLst>
            <pc:docMk/>
            <pc:sldMk cId="0" sldId="257"/>
            <ac:spMk id="17" creationId="{98EE971C-D878-B9DE-CC09-DE1A6B49A625}"/>
          </ac:spMkLst>
        </pc:spChg>
        <pc:spChg chg="add mod">
          <ac:chgData name="PORNTIP DECHPICHAI" userId="2685a091-52b0-465c-ab20-9e7199b190a9" providerId="ADAL" clId="{F7B4215D-C526-864D-9589-BC3AA568A144}" dt="2022-09-23T13:11:06.297" v="116"/>
          <ac:spMkLst>
            <pc:docMk/>
            <pc:sldMk cId="0" sldId="257"/>
            <ac:spMk id="18" creationId="{D844583F-0988-2211-AD57-C5D11949B1ED}"/>
          </ac:spMkLst>
        </pc:spChg>
        <pc:spChg chg="add mod">
          <ac:chgData name="PORNTIP DECHPICHAI" userId="2685a091-52b0-465c-ab20-9e7199b190a9" providerId="ADAL" clId="{F7B4215D-C526-864D-9589-BC3AA568A144}" dt="2022-09-23T13:11:19.954" v="127" actId="21"/>
          <ac:spMkLst>
            <pc:docMk/>
            <pc:sldMk cId="0" sldId="257"/>
            <ac:spMk id="19" creationId="{7B3C9BBE-9D23-5A80-5B71-79DA9628887B}"/>
          </ac:spMkLst>
        </pc:spChg>
        <pc:spChg chg="add mod">
          <ac:chgData name="PORNTIP DECHPICHAI" userId="2685a091-52b0-465c-ab20-9e7199b190a9" providerId="ADAL" clId="{F7B4215D-C526-864D-9589-BC3AA568A144}" dt="2022-09-23T13:11:06.297" v="116"/>
          <ac:spMkLst>
            <pc:docMk/>
            <pc:sldMk cId="0" sldId="257"/>
            <ac:spMk id="20" creationId="{C4CB980E-D01B-9220-C179-B474C2E13669}"/>
          </ac:spMkLst>
        </pc:spChg>
        <pc:spChg chg="add mod">
          <ac:chgData name="PORNTIP DECHPICHAI" userId="2685a091-52b0-465c-ab20-9e7199b190a9" providerId="ADAL" clId="{F7B4215D-C526-864D-9589-BC3AA568A144}" dt="2022-09-23T13:11:15.426" v="117" actId="21"/>
          <ac:spMkLst>
            <pc:docMk/>
            <pc:sldMk cId="0" sldId="257"/>
            <ac:spMk id="21" creationId="{34FD7CB9-C448-8ECC-5F3B-32922BD8513B}"/>
          </ac:spMkLst>
        </pc:spChg>
        <pc:spChg chg="add mod">
          <ac:chgData name="PORNTIP DECHPICHAI" userId="2685a091-52b0-465c-ab20-9e7199b190a9" providerId="ADAL" clId="{F7B4215D-C526-864D-9589-BC3AA568A144}" dt="2022-09-23T15:32:53.875" v="1488" actId="20577"/>
          <ac:spMkLst>
            <pc:docMk/>
            <pc:sldMk cId="0" sldId="257"/>
            <ac:spMk id="23" creationId="{B3EAE938-E42A-C6ED-F540-C1D0BF905B20}"/>
          </ac:spMkLst>
        </pc:spChg>
        <pc:grpChg chg="add del mod">
          <ac:chgData name="PORNTIP DECHPICHAI" userId="2685a091-52b0-465c-ab20-9e7199b190a9" providerId="ADAL" clId="{F7B4215D-C526-864D-9589-BC3AA568A144}" dt="2022-09-23T13:11:22.903" v="128" actId="478"/>
          <ac:grpSpMkLst>
            <pc:docMk/>
            <pc:sldMk cId="0" sldId="257"/>
            <ac:grpSpMk id="10" creationId="{EC12F46C-FD3D-3D6B-07F0-CBD9AB5549F8}"/>
          </ac:grpSpMkLst>
        </pc:grpChg>
        <pc:grpChg chg="add del mod">
          <ac:chgData name="PORNTIP DECHPICHAI" userId="2685a091-52b0-465c-ab20-9e7199b190a9" providerId="ADAL" clId="{F7B4215D-C526-864D-9589-BC3AA568A144}" dt="2022-09-23T13:11:23.651" v="129" actId="478"/>
          <ac:grpSpMkLst>
            <pc:docMk/>
            <pc:sldMk cId="0" sldId="257"/>
            <ac:grpSpMk id="11" creationId="{DED37402-6158-DA83-1F9D-CC315EE343DC}"/>
          </ac:grpSpMkLst>
        </pc:grpChg>
        <pc:grpChg chg="add del mod">
          <ac:chgData name="PORNTIP DECHPICHAI" userId="2685a091-52b0-465c-ab20-9e7199b190a9" providerId="ADAL" clId="{F7B4215D-C526-864D-9589-BC3AA568A144}" dt="2022-09-23T13:11:49.345" v="139" actId="478"/>
          <ac:grpSpMkLst>
            <pc:docMk/>
            <pc:sldMk cId="0" sldId="257"/>
            <ac:grpSpMk id="12" creationId="{B92A4E2C-54FB-9057-B7F6-696B40BDBCFF}"/>
          </ac:grpSpMkLst>
        </pc:grpChg>
        <pc:grpChg chg="add del mod">
          <ac:chgData name="PORNTIP DECHPICHAI" userId="2685a091-52b0-465c-ab20-9e7199b190a9" providerId="ADAL" clId="{F7B4215D-C526-864D-9589-BC3AA568A144}" dt="2022-09-23T13:11:50.201" v="140" actId="478"/>
          <ac:grpSpMkLst>
            <pc:docMk/>
            <pc:sldMk cId="0" sldId="257"/>
            <ac:grpSpMk id="13" creationId="{2C94C65C-827B-953C-FE6E-6952C046AF75}"/>
          </ac:grpSpMkLst>
        </pc:grpChg>
        <pc:graphicFrameChg chg="add del mod modGraphic">
          <ac:chgData name="PORNTIP DECHPICHAI" userId="2685a091-52b0-465c-ab20-9e7199b190a9" providerId="ADAL" clId="{F7B4215D-C526-864D-9589-BC3AA568A144}" dt="2022-09-23T13:11:05.353" v="115" actId="478"/>
          <ac:graphicFrameMkLst>
            <pc:docMk/>
            <pc:sldMk cId="0" sldId="257"/>
            <ac:graphicFrameMk id="9" creationId="{91D3DB89-4667-FBC8-26AC-B3A52618404A}"/>
          </ac:graphicFrameMkLst>
        </pc:graphicFrameChg>
        <pc:picChg chg="mod">
          <ac:chgData name="PORNTIP DECHPICHAI" userId="2685a091-52b0-465c-ab20-9e7199b190a9" providerId="ADAL" clId="{F7B4215D-C526-864D-9589-BC3AA568A144}" dt="2022-09-23T13:17:52.332" v="146" actId="1076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PORNTIP DECHPICHAI" userId="2685a091-52b0-465c-ab20-9e7199b190a9" providerId="ADAL" clId="{F7B4215D-C526-864D-9589-BC3AA568A144}" dt="2022-09-23T13:17:54.530" v="147" actId="1076"/>
          <ac:picMkLst>
            <pc:docMk/>
            <pc:sldMk cId="0" sldId="257"/>
            <ac:picMk id="3" creationId="{00000000-0000-0000-0000-000000000000}"/>
          </ac:picMkLst>
        </pc:picChg>
        <pc:picChg chg="del">
          <ac:chgData name="PORNTIP DECHPICHAI" userId="2685a091-52b0-465c-ab20-9e7199b190a9" providerId="ADAL" clId="{F7B4215D-C526-864D-9589-BC3AA568A144}" dt="2022-09-23T13:04:48.014" v="9" actId="478"/>
          <ac:picMkLst>
            <pc:docMk/>
            <pc:sldMk cId="0" sldId="257"/>
            <ac:picMk id="5" creationId="{00000000-0000-0000-0000-000000000000}"/>
          </ac:picMkLst>
        </pc:picChg>
      </pc:sldChg>
      <pc:sldChg chg="delSp modSp del mod">
        <pc:chgData name="PORNTIP DECHPICHAI" userId="2685a091-52b0-465c-ab20-9e7199b190a9" providerId="ADAL" clId="{F7B4215D-C526-864D-9589-BC3AA568A144}" dt="2022-09-23T13:18:46.397" v="157" actId="2696"/>
        <pc:sldMkLst>
          <pc:docMk/>
          <pc:sldMk cId="0" sldId="258"/>
        </pc:sldMkLst>
        <pc:spChg chg="del mod">
          <ac:chgData name="PORNTIP DECHPICHAI" userId="2685a091-52b0-465c-ab20-9e7199b190a9" providerId="ADAL" clId="{F7B4215D-C526-864D-9589-BC3AA568A144}" dt="2022-09-23T13:07:55.041" v="82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PORNTIP DECHPICHAI" userId="2685a091-52b0-465c-ab20-9e7199b190a9" providerId="ADAL" clId="{F7B4215D-C526-864D-9589-BC3AA568A144}" dt="2022-09-23T13:11:17.099" v="125"/>
          <ac:spMkLst>
            <pc:docMk/>
            <pc:sldMk cId="0" sldId="258"/>
            <ac:spMk id="6" creationId="{00000000-0000-0000-0000-000000000000}"/>
          </ac:spMkLst>
        </pc:spChg>
        <pc:spChg chg="del mod">
          <ac:chgData name="PORNTIP DECHPICHAI" userId="2685a091-52b0-465c-ab20-9e7199b190a9" providerId="ADAL" clId="{F7B4215D-C526-864D-9589-BC3AA568A144}" dt="2022-09-23T13:11:17.097" v="121"/>
          <ac:spMkLst>
            <pc:docMk/>
            <pc:sldMk cId="0" sldId="258"/>
            <ac:spMk id="7" creationId="{00000000-0000-0000-0000-000000000000}"/>
          </ac:spMkLst>
        </pc:spChg>
        <pc:spChg chg="del mod">
          <ac:chgData name="PORNTIP DECHPICHAI" userId="2685a091-52b0-465c-ab20-9e7199b190a9" providerId="ADAL" clId="{F7B4215D-C526-864D-9589-BC3AA568A144}" dt="2022-09-23T13:11:17.098" v="123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PORNTIP DECHPICHAI" userId="2685a091-52b0-465c-ab20-9e7199b190a9" providerId="ADAL" clId="{F7B4215D-C526-864D-9589-BC3AA568A144}" dt="2022-09-23T15:34:39.529" v="1490" actId="20577"/>
        <pc:sldMkLst>
          <pc:docMk/>
          <pc:sldMk cId="0" sldId="259"/>
        </pc:sldMkLst>
        <pc:spChg chg="mod">
          <ac:chgData name="PORNTIP DECHPICHAI" userId="2685a091-52b0-465c-ab20-9e7199b190a9" providerId="ADAL" clId="{F7B4215D-C526-864D-9589-BC3AA568A144}" dt="2022-09-23T13:24:32.821" v="368" actId="113"/>
          <ac:spMkLst>
            <pc:docMk/>
            <pc:sldMk cId="0" sldId="259"/>
            <ac:spMk id="3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5:34:39.529" v="1490" actId="20577"/>
          <ac:spMkLst>
            <pc:docMk/>
            <pc:sldMk cId="0" sldId="259"/>
            <ac:spMk id="4" creationId="{00000000-0000-0000-0000-000000000000}"/>
          </ac:spMkLst>
        </pc:spChg>
      </pc:sldChg>
      <pc:sldChg chg="del">
        <pc:chgData name="PORNTIP DECHPICHAI" userId="2685a091-52b0-465c-ab20-9e7199b190a9" providerId="ADAL" clId="{F7B4215D-C526-864D-9589-BC3AA568A144}" dt="2022-09-23T14:53:05.962" v="1253" actId="2696"/>
        <pc:sldMkLst>
          <pc:docMk/>
          <pc:sldMk cId="0" sldId="260"/>
        </pc:sldMkLst>
      </pc:sldChg>
      <pc:sldChg chg="addSp delSp modSp mod">
        <pc:chgData name="PORNTIP DECHPICHAI" userId="2685a091-52b0-465c-ab20-9e7199b190a9" providerId="ADAL" clId="{F7B4215D-C526-864D-9589-BC3AA568A144}" dt="2022-09-23T15:00:55.703" v="1303" actId="20577"/>
        <pc:sldMkLst>
          <pc:docMk/>
          <pc:sldMk cId="0" sldId="261"/>
        </pc:sldMkLst>
        <pc:spChg chg="mod">
          <ac:chgData name="PORNTIP DECHPICHAI" userId="2685a091-52b0-465c-ab20-9e7199b190a9" providerId="ADAL" clId="{F7B4215D-C526-864D-9589-BC3AA568A144}" dt="2022-09-23T14:53:42.433" v="1258" actId="404"/>
          <ac:spMkLst>
            <pc:docMk/>
            <pc:sldMk cId="0" sldId="261"/>
            <ac:spMk id="5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4:53:42.433" v="1258" actId="404"/>
          <ac:spMkLst>
            <pc:docMk/>
            <pc:sldMk cId="0" sldId="261"/>
            <ac:spMk id="6" creationId="{00000000-0000-0000-0000-000000000000}"/>
          </ac:spMkLst>
        </pc:spChg>
        <pc:spChg chg="mod topLvl">
          <ac:chgData name="PORNTIP DECHPICHAI" userId="2685a091-52b0-465c-ab20-9e7199b190a9" providerId="ADAL" clId="{F7B4215D-C526-864D-9589-BC3AA568A144}" dt="2022-09-23T14:53:42.433" v="1258" actId="404"/>
          <ac:spMkLst>
            <pc:docMk/>
            <pc:sldMk cId="0" sldId="261"/>
            <ac:spMk id="8" creationId="{00000000-0000-0000-0000-000000000000}"/>
          </ac:spMkLst>
        </pc:spChg>
        <pc:spChg chg="del mod topLvl">
          <ac:chgData name="PORNTIP DECHPICHAI" userId="2685a091-52b0-465c-ab20-9e7199b190a9" providerId="ADAL" clId="{F7B4215D-C526-864D-9589-BC3AA568A144}" dt="2022-09-23T13:29:14.799" v="419" actId="478"/>
          <ac:spMkLst>
            <pc:docMk/>
            <pc:sldMk cId="0" sldId="261"/>
            <ac:spMk id="9" creationId="{00000000-0000-0000-0000-000000000000}"/>
          </ac:spMkLst>
        </pc:spChg>
        <pc:spChg chg="add mod">
          <ac:chgData name="PORNTIP DECHPICHAI" userId="2685a091-52b0-465c-ab20-9e7199b190a9" providerId="ADAL" clId="{F7B4215D-C526-864D-9589-BC3AA568A144}" dt="2022-09-23T13:49:44.772" v="622" actId="1035"/>
          <ac:spMkLst>
            <pc:docMk/>
            <pc:sldMk cId="0" sldId="261"/>
            <ac:spMk id="10" creationId="{CBF76C8F-D190-F7CC-63E1-C4AFBE9FD7DB}"/>
          </ac:spMkLst>
        </pc:spChg>
        <pc:spChg chg="add mod">
          <ac:chgData name="PORNTIP DECHPICHAI" userId="2685a091-52b0-465c-ab20-9e7199b190a9" providerId="ADAL" clId="{F7B4215D-C526-864D-9589-BC3AA568A144}" dt="2022-09-23T15:00:55.703" v="1303" actId="20577"/>
          <ac:spMkLst>
            <pc:docMk/>
            <pc:sldMk cId="0" sldId="261"/>
            <ac:spMk id="12" creationId="{8251C4A6-83FA-4753-1EBE-A947A2D3F158}"/>
          </ac:spMkLst>
        </pc:spChg>
        <pc:grpChg chg="mod">
          <ac:chgData name="PORNTIP DECHPICHAI" userId="2685a091-52b0-465c-ab20-9e7199b190a9" providerId="ADAL" clId="{F7B4215D-C526-864D-9589-BC3AA568A144}" dt="2022-09-23T13:27:29.874" v="390" actId="14100"/>
          <ac:grpSpMkLst>
            <pc:docMk/>
            <pc:sldMk cId="0" sldId="261"/>
            <ac:grpSpMk id="2" creationId="{00000000-0000-0000-0000-000000000000}"/>
          </ac:grpSpMkLst>
        </pc:grpChg>
        <pc:grpChg chg="del mod">
          <ac:chgData name="PORNTIP DECHPICHAI" userId="2685a091-52b0-465c-ab20-9e7199b190a9" providerId="ADAL" clId="{F7B4215D-C526-864D-9589-BC3AA568A144}" dt="2022-09-23T13:29:14.799" v="419" actId="478"/>
          <ac:grpSpMkLst>
            <pc:docMk/>
            <pc:sldMk cId="0" sldId="261"/>
            <ac:grpSpMk id="7" creationId="{00000000-0000-0000-0000-000000000000}"/>
          </ac:grpSpMkLst>
        </pc:grpChg>
      </pc:sldChg>
      <pc:sldChg chg="addSp delSp modSp mod">
        <pc:chgData name="PORNTIP DECHPICHAI" userId="2685a091-52b0-465c-ab20-9e7199b190a9" providerId="ADAL" clId="{F7B4215D-C526-864D-9589-BC3AA568A144}" dt="2022-09-23T15:57:00.560" v="1612" actId="1076"/>
        <pc:sldMkLst>
          <pc:docMk/>
          <pc:sldMk cId="0" sldId="262"/>
        </pc:sldMkLst>
        <pc:spChg chg="add mod">
          <ac:chgData name="PORNTIP DECHPICHAI" userId="2685a091-52b0-465c-ab20-9e7199b190a9" providerId="ADAL" clId="{F7B4215D-C526-864D-9589-BC3AA568A144}" dt="2022-09-23T15:57:00.560" v="1612" actId="1076"/>
          <ac:spMkLst>
            <pc:docMk/>
            <pc:sldMk cId="0" sldId="262"/>
            <ac:spMk id="7" creationId="{1C34441D-516D-A5BA-B1F4-1FBE9D507B3D}"/>
          </ac:spMkLst>
        </pc:spChg>
        <pc:graphicFrameChg chg="mod modGraphic">
          <ac:chgData name="PORNTIP DECHPICHAI" userId="2685a091-52b0-465c-ab20-9e7199b190a9" providerId="ADAL" clId="{F7B4215D-C526-864D-9589-BC3AA568A144}" dt="2022-09-23T15:56:52.248" v="1611" actId="20577"/>
          <ac:graphicFrameMkLst>
            <pc:docMk/>
            <pc:sldMk cId="0" sldId="262"/>
            <ac:graphicFrameMk id="4" creationId="{00000000-0000-0000-0000-000000000000}"/>
          </ac:graphicFrameMkLst>
        </pc:graphicFrameChg>
        <pc:picChg chg="add del mod">
          <ac:chgData name="PORNTIP DECHPICHAI" userId="2685a091-52b0-465c-ab20-9e7199b190a9" providerId="ADAL" clId="{F7B4215D-C526-864D-9589-BC3AA568A144}" dt="2022-09-23T14:07:20.299" v="962" actId="478"/>
          <ac:picMkLst>
            <pc:docMk/>
            <pc:sldMk cId="0" sldId="262"/>
            <ac:picMk id="5" creationId="{A94573EC-D8FC-B18D-02DB-9BBB165144D0}"/>
          </ac:picMkLst>
        </pc:picChg>
      </pc:sldChg>
      <pc:sldChg chg="addSp delSp modSp add del mod">
        <pc:chgData name="PORNTIP DECHPICHAI" userId="2685a091-52b0-465c-ab20-9e7199b190a9" providerId="ADAL" clId="{F7B4215D-C526-864D-9589-BC3AA568A144}" dt="2022-09-23T14:23:15.930" v="1114" actId="1076"/>
        <pc:sldMkLst>
          <pc:docMk/>
          <pc:sldMk cId="0" sldId="263"/>
        </pc:sldMkLst>
        <pc:spChg chg="del mod">
          <ac:chgData name="PORNTIP DECHPICHAI" userId="2685a091-52b0-465c-ab20-9e7199b190a9" providerId="ADAL" clId="{F7B4215D-C526-864D-9589-BC3AA568A144}" dt="2022-09-23T14:10:42.680" v="1022" actId="478"/>
          <ac:spMkLst>
            <pc:docMk/>
            <pc:sldMk cId="0" sldId="263"/>
            <ac:spMk id="8" creationId="{00000000-0000-0000-0000-000000000000}"/>
          </ac:spMkLst>
        </pc:spChg>
        <pc:spChg chg="del mod">
          <ac:chgData name="PORNTIP DECHPICHAI" userId="2685a091-52b0-465c-ab20-9e7199b190a9" providerId="ADAL" clId="{F7B4215D-C526-864D-9589-BC3AA568A144}" dt="2022-09-23T14:10:42.680" v="1022" actId="478"/>
          <ac:spMkLst>
            <pc:docMk/>
            <pc:sldMk cId="0" sldId="263"/>
            <ac:spMk id="10" creationId="{00000000-0000-0000-0000-000000000000}"/>
          </ac:spMkLst>
        </pc:spChg>
        <pc:spChg chg="add mod">
          <ac:chgData name="PORNTIP DECHPICHAI" userId="2685a091-52b0-465c-ab20-9e7199b190a9" providerId="ADAL" clId="{F7B4215D-C526-864D-9589-BC3AA568A144}" dt="2022-09-23T14:11:10.048" v="1031" actId="14100"/>
          <ac:spMkLst>
            <pc:docMk/>
            <pc:sldMk cId="0" sldId="263"/>
            <ac:spMk id="11" creationId="{EAF0FBFB-ADBE-1EA2-8949-F7499FE129D9}"/>
          </ac:spMkLst>
        </pc:spChg>
        <pc:spChg chg="add mod">
          <ac:chgData name="PORNTIP DECHPICHAI" userId="2685a091-52b0-465c-ab20-9e7199b190a9" providerId="ADAL" clId="{F7B4215D-C526-864D-9589-BC3AA568A144}" dt="2022-09-23T14:22:42.362" v="1104" actId="1582"/>
          <ac:spMkLst>
            <pc:docMk/>
            <pc:sldMk cId="0" sldId="263"/>
            <ac:spMk id="16" creationId="{BCCF0BF7-CD8D-14DE-6B90-E1867B3DA51E}"/>
          </ac:spMkLst>
        </pc:spChg>
        <pc:spChg chg="add mod">
          <ac:chgData name="PORNTIP DECHPICHAI" userId="2685a091-52b0-465c-ab20-9e7199b190a9" providerId="ADAL" clId="{F7B4215D-C526-864D-9589-BC3AA568A144}" dt="2022-09-23T14:23:15.930" v="1114" actId="1076"/>
          <ac:spMkLst>
            <pc:docMk/>
            <pc:sldMk cId="0" sldId="263"/>
            <ac:spMk id="17" creationId="{D44E2A69-2E29-8DF5-6FD3-DC3D0FB38B9B}"/>
          </ac:spMkLst>
        </pc:spChg>
        <pc:grpChg chg="del mod">
          <ac:chgData name="PORNTIP DECHPICHAI" userId="2685a091-52b0-465c-ab20-9e7199b190a9" providerId="ADAL" clId="{F7B4215D-C526-864D-9589-BC3AA568A144}" dt="2022-09-23T14:10:48.437" v="1026" actId="478"/>
          <ac:grpSpMkLst>
            <pc:docMk/>
            <pc:sldMk cId="0" sldId="263"/>
            <ac:grpSpMk id="2" creationId="{00000000-0000-0000-0000-000000000000}"/>
          </ac:grpSpMkLst>
        </pc:grpChg>
        <pc:grpChg chg="add del mod">
          <ac:chgData name="PORNTIP DECHPICHAI" userId="2685a091-52b0-465c-ab20-9e7199b190a9" providerId="ADAL" clId="{F7B4215D-C526-864D-9589-BC3AA568A144}" dt="2022-09-23T14:11:46.246" v="1048" actId="1076"/>
          <ac:grpSpMkLst>
            <pc:docMk/>
            <pc:sldMk cId="0" sldId="263"/>
            <ac:grpSpMk id="4" creationId="{00000000-0000-0000-0000-000000000000}"/>
          </ac:grpSpMkLst>
        </pc:grpChg>
        <pc:grpChg chg="add mod">
          <ac:chgData name="PORNTIP DECHPICHAI" userId="2685a091-52b0-465c-ab20-9e7199b190a9" providerId="ADAL" clId="{F7B4215D-C526-864D-9589-BC3AA568A144}" dt="2022-09-23T14:22:01.418" v="1098" actId="1440"/>
          <ac:grpSpMkLst>
            <pc:docMk/>
            <pc:sldMk cId="0" sldId="263"/>
            <ac:grpSpMk id="15" creationId="{089177AD-3320-8E21-D681-75C57D64DAF3}"/>
          </ac:grpSpMkLst>
        </pc:grpChg>
        <pc:graphicFrameChg chg="add mod">
          <ac:chgData name="PORNTIP DECHPICHAI" userId="2685a091-52b0-465c-ab20-9e7199b190a9" providerId="ADAL" clId="{F7B4215D-C526-864D-9589-BC3AA568A144}" dt="2022-09-23T14:12:09.073" v="1060" actId="1076"/>
          <ac:graphicFrameMkLst>
            <pc:docMk/>
            <pc:sldMk cId="0" sldId="263"/>
            <ac:graphicFrameMk id="12" creationId="{2D978E6A-EC9D-698C-6177-BE1D21071312}"/>
          </ac:graphicFrameMkLst>
        </pc:graphicFrameChg>
        <pc:picChg chg="del mod">
          <ac:chgData name="PORNTIP DECHPICHAI" userId="2685a091-52b0-465c-ab20-9e7199b190a9" providerId="ADAL" clId="{F7B4215D-C526-864D-9589-BC3AA568A144}" dt="2022-09-23T14:07:15.935" v="960" actId="21"/>
          <ac:picMkLst>
            <pc:docMk/>
            <pc:sldMk cId="0" sldId="263"/>
            <ac:picMk id="7" creationId="{00000000-0000-0000-0000-000000000000}"/>
          </ac:picMkLst>
        </pc:picChg>
        <pc:picChg chg="del">
          <ac:chgData name="PORNTIP DECHPICHAI" userId="2685a091-52b0-465c-ab20-9e7199b190a9" providerId="ADAL" clId="{F7B4215D-C526-864D-9589-BC3AA568A144}" dt="2022-09-23T14:10:44.566" v="1023" actId="478"/>
          <ac:picMkLst>
            <pc:docMk/>
            <pc:sldMk cId="0" sldId="263"/>
            <ac:picMk id="9" creationId="{00000000-0000-0000-0000-000000000000}"/>
          </ac:picMkLst>
        </pc:picChg>
        <pc:picChg chg="add mod">
          <ac:chgData name="PORNTIP DECHPICHAI" userId="2685a091-52b0-465c-ab20-9e7199b190a9" providerId="ADAL" clId="{F7B4215D-C526-864D-9589-BC3AA568A144}" dt="2022-09-23T14:21:48.032" v="1097" actId="1076"/>
          <ac:picMkLst>
            <pc:docMk/>
            <pc:sldMk cId="0" sldId="263"/>
            <ac:picMk id="14" creationId="{0CF716CD-AD8D-E4FF-C0B1-1A07750B906A}"/>
          </ac:picMkLst>
        </pc:picChg>
        <pc:picChg chg="add mod">
          <ac:chgData name="PORNTIP DECHPICHAI" userId="2685a091-52b0-465c-ab20-9e7199b190a9" providerId="ADAL" clId="{F7B4215D-C526-864D-9589-BC3AA568A144}" dt="2022-09-23T14:21:48.032" v="1097" actId="1076"/>
          <ac:picMkLst>
            <pc:docMk/>
            <pc:sldMk cId="0" sldId="263"/>
            <ac:picMk id="1026" creationId="{5632BF8A-43A8-AF6C-7669-ACE752DBCD10}"/>
          </ac:picMkLst>
        </pc:picChg>
        <pc:picChg chg="add mod">
          <ac:chgData name="PORNTIP DECHPICHAI" userId="2685a091-52b0-465c-ab20-9e7199b190a9" providerId="ADAL" clId="{F7B4215D-C526-864D-9589-BC3AA568A144}" dt="2022-09-23T14:21:48.032" v="1097" actId="1076"/>
          <ac:picMkLst>
            <pc:docMk/>
            <pc:sldMk cId="0" sldId="263"/>
            <ac:picMk id="1028" creationId="{6BAF93F6-DAC2-8E22-BE7D-DA24E8E31246}"/>
          </ac:picMkLst>
        </pc:picChg>
        <pc:picChg chg="add mod">
          <ac:chgData name="PORNTIP DECHPICHAI" userId="2685a091-52b0-465c-ab20-9e7199b190a9" providerId="ADAL" clId="{F7B4215D-C526-864D-9589-BC3AA568A144}" dt="2022-09-23T14:21:48.032" v="1097" actId="1076"/>
          <ac:picMkLst>
            <pc:docMk/>
            <pc:sldMk cId="0" sldId="263"/>
            <ac:picMk id="1030" creationId="{8DCA02C0-BB5E-4B06-043B-36F4095CBD9F}"/>
          </ac:picMkLst>
        </pc:picChg>
      </pc:sldChg>
      <pc:sldChg chg="delSp modSp del mod">
        <pc:chgData name="PORNTIP DECHPICHAI" userId="2685a091-52b0-465c-ab20-9e7199b190a9" providerId="ADAL" clId="{F7B4215D-C526-864D-9589-BC3AA568A144}" dt="2022-09-23T14:12:39.168" v="1062" actId="2696"/>
        <pc:sldMkLst>
          <pc:docMk/>
          <pc:sldMk cId="0" sldId="264"/>
        </pc:sldMkLst>
        <pc:spChg chg="mod">
          <ac:chgData name="PORNTIP DECHPICHAI" userId="2685a091-52b0-465c-ab20-9e7199b190a9" providerId="ADAL" clId="{F7B4215D-C526-864D-9589-BC3AA568A144}" dt="2022-09-23T14:10:02.485" v="1018" actId="20577"/>
          <ac:spMkLst>
            <pc:docMk/>
            <pc:sldMk cId="0" sldId="264"/>
            <ac:spMk id="5" creationId="{00000000-0000-0000-0000-000000000000}"/>
          </ac:spMkLst>
        </pc:spChg>
        <pc:picChg chg="del">
          <ac:chgData name="PORNTIP DECHPICHAI" userId="2685a091-52b0-465c-ab20-9e7199b190a9" providerId="ADAL" clId="{F7B4215D-C526-864D-9589-BC3AA568A144}" dt="2022-09-23T14:09:52.397" v="1013" actId="478"/>
          <ac:picMkLst>
            <pc:docMk/>
            <pc:sldMk cId="0" sldId="264"/>
            <ac:picMk id="4" creationId="{00000000-0000-0000-0000-000000000000}"/>
          </ac:picMkLst>
        </pc:picChg>
      </pc:sldChg>
      <pc:sldChg chg="del">
        <pc:chgData name="PORNTIP DECHPICHAI" userId="2685a091-52b0-465c-ab20-9e7199b190a9" providerId="ADAL" clId="{F7B4215D-C526-864D-9589-BC3AA568A144}" dt="2022-09-23T14:12:56.815" v="1063" actId="2696"/>
        <pc:sldMkLst>
          <pc:docMk/>
          <pc:sldMk cId="0" sldId="265"/>
        </pc:sldMkLst>
      </pc:sldChg>
      <pc:sldChg chg="del">
        <pc:chgData name="PORNTIP DECHPICHAI" userId="2685a091-52b0-465c-ab20-9e7199b190a9" providerId="ADAL" clId="{F7B4215D-C526-864D-9589-BC3AA568A144}" dt="2022-09-23T14:13:00.048" v="1064" actId="2696"/>
        <pc:sldMkLst>
          <pc:docMk/>
          <pc:sldMk cId="0" sldId="266"/>
        </pc:sldMkLst>
      </pc:sldChg>
      <pc:sldChg chg="del">
        <pc:chgData name="PORNTIP DECHPICHAI" userId="2685a091-52b0-465c-ab20-9e7199b190a9" providerId="ADAL" clId="{F7B4215D-C526-864D-9589-BC3AA568A144}" dt="2022-09-23T14:13:01.367" v="1065" actId="2696"/>
        <pc:sldMkLst>
          <pc:docMk/>
          <pc:sldMk cId="0" sldId="267"/>
        </pc:sldMkLst>
      </pc:sldChg>
      <pc:sldChg chg="del">
        <pc:chgData name="PORNTIP DECHPICHAI" userId="2685a091-52b0-465c-ab20-9e7199b190a9" providerId="ADAL" clId="{F7B4215D-C526-864D-9589-BC3AA568A144}" dt="2022-09-23T14:13:03.003" v="1066" actId="2696"/>
        <pc:sldMkLst>
          <pc:docMk/>
          <pc:sldMk cId="0" sldId="268"/>
        </pc:sldMkLst>
      </pc:sldChg>
      <pc:sldChg chg="del">
        <pc:chgData name="PORNTIP DECHPICHAI" userId="2685a091-52b0-465c-ab20-9e7199b190a9" providerId="ADAL" clId="{F7B4215D-C526-864D-9589-BC3AA568A144}" dt="2022-09-23T14:13:05.449" v="1067" actId="2696"/>
        <pc:sldMkLst>
          <pc:docMk/>
          <pc:sldMk cId="0" sldId="269"/>
        </pc:sldMkLst>
      </pc:sldChg>
      <pc:sldChg chg="addSp delSp modSp mod modNotesTx">
        <pc:chgData name="PORNTIP DECHPICHAI" userId="2685a091-52b0-465c-ab20-9e7199b190a9" providerId="ADAL" clId="{F7B4215D-C526-864D-9589-BC3AA568A144}" dt="2022-09-23T15:29:56.293" v="1475" actId="1076"/>
        <pc:sldMkLst>
          <pc:docMk/>
          <pc:sldMk cId="0" sldId="270"/>
        </pc:sldMkLst>
        <pc:spChg chg="mod">
          <ac:chgData name="PORNTIP DECHPICHAI" userId="2685a091-52b0-465c-ab20-9e7199b190a9" providerId="ADAL" clId="{F7B4215D-C526-864D-9589-BC3AA568A144}" dt="2022-09-23T15:25:39.146" v="1435" actId="1076"/>
          <ac:spMkLst>
            <pc:docMk/>
            <pc:sldMk cId="0" sldId="270"/>
            <ac:spMk id="5" creationId="{00000000-0000-0000-0000-000000000000}"/>
          </ac:spMkLst>
        </pc:spChg>
        <pc:spChg chg="add del mod">
          <ac:chgData name="PORNTIP DECHPICHAI" userId="2685a091-52b0-465c-ab20-9e7199b190a9" providerId="ADAL" clId="{F7B4215D-C526-864D-9589-BC3AA568A144}" dt="2022-09-23T15:26:42.916" v="1450" actId="478"/>
          <ac:spMkLst>
            <pc:docMk/>
            <pc:sldMk cId="0" sldId="270"/>
            <ac:spMk id="8" creationId="{A8A80E0C-E8F9-D764-6864-4A5925059C8C}"/>
          </ac:spMkLst>
        </pc:spChg>
        <pc:spChg chg="add del mod">
          <ac:chgData name="PORNTIP DECHPICHAI" userId="2685a091-52b0-465c-ab20-9e7199b190a9" providerId="ADAL" clId="{F7B4215D-C526-864D-9589-BC3AA568A144}" dt="2022-09-23T15:13:03.087" v="1335" actId="478"/>
          <ac:spMkLst>
            <pc:docMk/>
            <pc:sldMk cId="0" sldId="270"/>
            <ac:spMk id="9" creationId="{EAC8E2B6-7D6E-7772-B4F0-DD12FF785BD1}"/>
          </ac:spMkLst>
        </pc:spChg>
        <pc:spChg chg="add del">
          <ac:chgData name="PORNTIP DECHPICHAI" userId="2685a091-52b0-465c-ab20-9e7199b190a9" providerId="ADAL" clId="{F7B4215D-C526-864D-9589-BC3AA568A144}" dt="2022-09-23T15:14:00.603" v="1346" actId="478"/>
          <ac:spMkLst>
            <pc:docMk/>
            <pc:sldMk cId="0" sldId="270"/>
            <ac:spMk id="13" creationId="{2D337351-5B9B-0216-570D-6D763576F3BD}"/>
          </ac:spMkLst>
        </pc:spChg>
        <pc:spChg chg="add mod">
          <ac:chgData name="PORNTIP DECHPICHAI" userId="2685a091-52b0-465c-ab20-9e7199b190a9" providerId="ADAL" clId="{F7B4215D-C526-864D-9589-BC3AA568A144}" dt="2022-09-23T15:23:18.461" v="1409" actId="208"/>
          <ac:spMkLst>
            <pc:docMk/>
            <pc:sldMk cId="0" sldId="270"/>
            <ac:spMk id="20" creationId="{5AF72E53-62BB-6F1E-7AE3-9CFF20BAC29A}"/>
          </ac:spMkLst>
        </pc:spChg>
        <pc:graphicFrameChg chg="add del mod modGraphic">
          <ac:chgData name="PORNTIP DECHPICHAI" userId="2685a091-52b0-465c-ab20-9e7199b190a9" providerId="ADAL" clId="{F7B4215D-C526-864D-9589-BC3AA568A144}" dt="2022-09-23T15:22:35.857" v="1401" actId="21"/>
          <ac:graphicFrameMkLst>
            <pc:docMk/>
            <pc:sldMk cId="0" sldId="270"/>
            <ac:graphicFrameMk id="7" creationId="{B34F2B66-B646-06D3-1E90-1556FC1BB315}"/>
          </ac:graphicFrameMkLst>
        </pc:graphicFrameChg>
        <pc:graphicFrameChg chg="add del mod">
          <ac:chgData name="PORNTIP DECHPICHAI" userId="2685a091-52b0-465c-ab20-9e7199b190a9" providerId="ADAL" clId="{F7B4215D-C526-864D-9589-BC3AA568A144}" dt="2022-09-23T15:28:11.673" v="1451" actId="478"/>
          <ac:graphicFrameMkLst>
            <pc:docMk/>
            <pc:sldMk cId="0" sldId="270"/>
            <ac:graphicFrameMk id="18" creationId="{2C401E1F-4981-434D-88A5-B35BF320B3E0}"/>
          </ac:graphicFrameMkLst>
        </pc:graphicFrameChg>
        <pc:graphicFrameChg chg="add mod">
          <ac:chgData name="PORNTIP DECHPICHAI" userId="2685a091-52b0-465c-ab20-9e7199b190a9" providerId="ADAL" clId="{F7B4215D-C526-864D-9589-BC3AA568A144}" dt="2022-09-23T15:22:52.248" v="1405" actId="1076"/>
          <ac:graphicFrameMkLst>
            <pc:docMk/>
            <pc:sldMk cId="0" sldId="270"/>
            <ac:graphicFrameMk id="19" creationId="{D8E8AB90-0DDB-59FA-D189-88789481536E}"/>
          </ac:graphicFrameMkLst>
        </pc:graphicFrameChg>
        <pc:graphicFrameChg chg="add mod">
          <ac:chgData name="PORNTIP DECHPICHAI" userId="2685a091-52b0-465c-ab20-9e7199b190a9" providerId="ADAL" clId="{F7B4215D-C526-864D-9589-BC3AA568A144}" dt="2022-09-23T15:29:31.726" v="1471"/>
          <ac:graphicFrameMkLst>
            <pc:docMk/>
            <pc:sldMk cId="0" sldId="270"/>
            <ac:graphicFrameMk id="21" creationId="{2C401E1F-4981-434D-88A5-B35BF320B3E0}"/>
          </ac:graphicFrameMkLst>
        </pc:graphicFrameChg>
        <pc:picChg chg="mod">
          <ac:chgData name="PORNTIP DECHPICHAI" userId="2685a091-52b0-465c-ab20-9e7199b190a9" providerId="ADAL" clId="{F7B4215D-C526-864D-9589-BC3AA568A144}" dt="2022-09-23T15:29:56.293" v="1475" actId="1076"/>
          <ac:picMkLst>
            <pc:docMk/>
            <pc:sldMk cId="0" sldId="270"/>
            <ac:picMk id="2" creationId="{00000000-0000-0000-0000-000000000000}"/>
          </ac:picMkLst>
        </pc:picChg>
        <pc:picChg chg="mod">
          <ac:chgData name="PORNTIP DECHPICHAI" userId="2685a091-52b0-465c-ab20-9e7199b190a9" providerId="ADAL" clId="{F7B4215D-C526-864D-9589-BC3AA568A144}" dt="2022-09-23T15:25:41.487" v="1436" actId="1076"/>
          <ac:picMkLst>
            <pc:docMk/>
            <pc:sldMk cId="0" sldId="270"/>
            <ac:picMk id="3" creationId="{00000000-0000-0000-0000-000000000000}"/>
          </ac:picMkLst>
        </pc:picChg>
        <pc:picChg chg="del">
          <ac:chgData name="PORNTIP DECHPICHAI" userId="2685a091-52b0-465c-ab20-9e7199b190a9" providerId="ADAL" clId="{F7B4215D-C526-864D-9589-BC3AA568A144}" dt="2022-09-23T14:24:12.181" v="1115" actId="478"/>
          <ac:picMkLst>
            <pc:docMk/>
            <pc:sldMk cId="0" sldId="270"/>
            <ac:picMk id="4" creationId="{00000000-0000-0000-0000-000000000000}"/>
          </ac:picMkLst>
        </pc:picChg>
        <pc:picChg chg="del mod">
          <ac:chgData name="PORNTIP DECHPICHAI" userId="2685a091-52b0-465c-ab20-9e7199b190a9" providerId="ADAL" clId="{F7B4215D-C526-864D-9589-BC3AA568A144}" dt="2022-09-23T15:29:44.032" v="1472" actId="478"/>
          <ac:picMkLst>
            <pc:docMk/>
            <pc:sldMk cId="0" sldId="270"/>
            <ac:picMk id="6" creationId="{00000000-0000-0000-0000-000000000000}"/>
          </ac:picMkLst>
        </pc:picChg>
        <pc:picChg chg="add del mod">
          <ac:chgData name="PORNTIP DECHPICHAI" userId="2685a091-52b0-465c-ab20-9e7199b190a9" providerId="ADAL" clId="{F7B4215D-C526-864D-9589-BC3AA568A144}" dt="2022-09-23T15:16:56.464" v="1387" actId="478"/>
          <ac:picMkLst>
            <pc:docMk/>
            <pc:sldMk cId="0" sldId="270"/>
            <ac:picMk id="11" creationId="{DA45D782-3DBE-26E5-5781-83DFDAE69620}"/>
          </ac:picMkLst>
        </pc:picChg>
        <pc:picChg chg="add del mod">
          <ac:chgData name="PORNTIP DECHPICHAI" userId="2685a091-52b0-465c-ab20-9e7199b190a9" providerId="ADAL" clId="{F7B4215D-C526-864D-9589-BC3AA568A144}" dt="2022-09-23T15:14:21.268" v="1353" actId="478"/>
          <ac:picMkLst>
            <pc:docMk/>
            <pc:sldMk cId="0" sldId="270"/>
            <ac:picMk id="15" creationId="{B92112F6-503F-7A3D-B187-EBE693C0A201}"/>
          </ac:picMkLst>
        </pc:picChg>
        <pc:picChg chg="add del mod">
          <ac:chgData name="PORNTIP DECHPICHAI" userId="2685a091-52b0-465c-ab20-9e7199b190a9" providerId="ADAL" clId="{F7B4215D-C526-864D-9589-BC3AA568A144}" dt="2022-09-23T15:17:38.611" v="1396" actId="478"/>
          <ac:picMkLst>
            <pc:docMk/>
            <pc:sldMk cId="0" sldId="270"/>
            <ac:picMk id="17" creationId="{5025EFF7-838B-2E48-87CB-F9D66896221B}"/>
          </ac:picMkLst>
        </pc:picChg>
      </pc:sldChg>
      <pc:sldChg chg="modSp del mod">
        <pc:chgData name="PORNTIP DECHPICHAI" userId="2685a091-52b0-465c-ab20-9e7199b190a9" providerId="ADAL" clId="{F7B4215D-C526-864D-9589-BC3AA568A144}" dt="2022-09-23T14:43:38.688" v="1249" actId="2696"/>
        <pc:sldMkLst>
          <pc:docMk/>
          <pc:sldMk cId="0" sldId="271"/>
        </pc:sldMkLst>
        <pc:graphicFrameChg chg="mod">
          <ac:chgData name="PORNTIP DECHPICHAI" userId="2685a091-52b0-465c-ab20-9e7199b190a9" providerId="ADAL" clId="{F7B4215D-C526-864D-9589-BC3AA568A144}" dt="2022-09-23T14:36:58.324" v="1125" actId="1076"/>
          <ac:graphicFrameMkLst>
            <pc:docMk/>
            <pc:sldMk cId="0" sldId="271"/>
            <ac:graphicFrameMk id="5" creationId="{00000000-0000-0000-0000-000000000000}"/>
          </ac:graphicFrameMkLst>
        </pc:graphicFrameChg>
      </pc:sldChg>
      <pc:sldChg chg="del">
        <pc:chgData name="PORNTIP DECHPICHAI" userId="2685a091-52b0-465c-ab20-9e7199b190a9" providerId="ADAL" clId="{F7B4215D-C526-864D-9589-BC3AA568A144}" dt="2022-09-23T14:43:39.816" v="1250" actId="2696"/>
        <pc:sldMkLst>
          <pc:docMk/>
          <pc:sldMk cId="0" sldId="272"/>
        </pc:sldMkLst>
      </pc:sldChg>
      <pc:sldChg chg="del">
        <pc:chgData name="PORNTIP DECHPICHAI" userId="2685a091-52b0-465c-ab20-9e7199b190a9" providerId="ADAL" clId="{F7B4215D-C526-864D-9589-BC3AA568A144}" dt="2022-09-23T14:43:45.272" v="1251" actId="2696"/>
        <pc:sldMkLst>
          <pc:docMk/>
          <pc:sldMk cId="0" sldId="273"/>
        </pc:sldMkLst>
      </pc:sldChg>
      <pc:sldChg chg="del">
        <pc:chgData name="PORNTIP DECHPICHAI" userId="2685a091-52b0-465c-ab20-9e7199b190a9" providerId="ADAL" clId="{F7B4215D-C526-864D-9589-BC3AA568A144}" dt="2022-09-23T15:56:03.211" v="1608" actId="2696"/>
        <pc:sldMkLst>
          <pc:docMk/>
          <pc:sldMk cId="0" sldId="274"/>
        </pc:sldMkLst>
      </pc:sldChg>
      <pc:sldChg chg="modSp mod">
        <pc:chgData name="PORNTIP DECHPICHAI" userId="2685a091-52b0-465c-ab20-9e7199b190a9" providerId="ADAL" clId="{F7B4215D-C526-864D-9589-BC3AA568A144}" dt="2022-09-23T15:55:57.962" v="1607" actId="113"/>
        <pc:sldMkLst>
          <pc:docMk/>
          <pc:sldMk cId="0" sldId="275"/>
        </pc:sldMkLst>
        <pc:spChg chg="mod">
          <ac:chgData name="PORNTIP DECHPICHAI" userId="2685a091-52b0-465c-ab20-9e7199b190a9" providerId="ADAL" clId="{F7B4215D-C526-864D-9589-BC3AA568A144}" dt="2022-09-23T15:55:54.530" v="1606" actId="113"/>
          <ac:spMkLst>
            <pc:docMk/>
            <pc:sldMk cId="0" sldId="275"/>
            <ac:spMk id="5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5:55:54.530" v="1606" actId="113"/>
          <ac:spMkLst>
            <pc:docMk/>
            <pc:sldMk cId="0" sldId="275"/>
            <ac:spMk id="8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5:55:57.962" v="1607" actId="11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5:55:57.962" v="1607" actId="113"/>
          <ac:spMkLst>
            <pc:docMk/>
            <pc:sldMk cId="0" sldId="275"/>
            <ac:spMk id="11" creationId="{00000000-0000-0000-0000-000000000000}"/>
          </ac:spMkLst>
        </pc:spChg>
        <pc:grpChg chg="mod">
          <ac:chgData name="PORNTIP DECHPICHAI" userId="2685a091-52b0-465c-ab20-9e7199b190a9" providerId="ADAL" clId="{F7B4215D-C526-864D-9589-BC3AA568A144}" dt="2022-09-23T15:55:51.814" v="1605" actId="1076"/>
          <ac:grpSpMkLst>
            <pc:docMk/>
            <pc:sldMk cId="0" sldId="275"/>
            <ac:grpSpMk id="7" creationId="{00000000-0000-0000-0000-000000000000}"/>
          </ac:grpSpMkLst>
        </pc:grpChg>
      </pc:sldChg>
      <pc:sldChg chg="del">
        <pc:chgData name="PORNTIP DECHPICHAI" userId="2685a091-52b0-465c-ab20-9e7199b190a9" providerId="ADAL" clId="{F7B4215D-C526-864D-9589-BC3AA568A144}" dt="2022-09-23T15:56:05.500" v="1609" actId="2696"/>
        <pc:sldMkLst>
          <pc:docMk/>
          <pc:sldMk cId="0" sldId="276"/>
        </pc:sldMkLst>
      </pc:sldChg>
      <pc:sldChg chg="addSp modSp new del mod">
        <pc:chgData name="PORNTIP DECHPICHAI" userId="2685a091-52b0-465c-ab20-9e7199b190a9" providerId="ADAL" clId="{F7B4215D-C526-864D-9589-BC3AA568A144}" dt="2022-09-23T14:44:00.513" v="1252" actId="2696"/>
        <pc:sldMkLst>
          <pc:docMk/>
          <pc:sldMk cId="1273757441" sldId="278"/>
        </pc:sldMkLst>
        <pc:spChg chg="add mod">
          <ac:chgData name="PORNTIP DECHPICHAI" userId="2685a091-52b0-465c-ab20-9e7199b190a9" providerId="ADAL" clId="{F7B4215D-C526-864D-9589-BC3AA568A144}" dt="2022-09-23T13:39:24.018" v="437"/>
          <ac:spMkLst>
            <pc:docMk/>
            <pc:sldMk cId="1273757441" sldId="278"/>
            <ac:spMk id="3" creationId="{51A89C51-6C8A-9D02-2DEF-6F413EFBF01E}"/>
          </ac:spMkLst>
        </pc:spChg>
        <pc:spChg chg="add mod">
          <ac:chgData name="PORNTIP DECHPICHAI" userId="2685a091-52b0-465c-ab20-9e7199b190a9" providerId="ADAL" clId="{F7B4215D-C526-864D-9589-BC3AA568A144}" dt="2022-09-23T13:40:26.494" v="532" actId="20577"/>
          <ac:spMkLst>
            <pc:docMk/>
            <pc:sldMk cId="1273757441" sldId="278"/>
            <ac:spMk id="4" creationId="{C4805407-86B9-D63D-3BFC-E39DB389498D}"/>
          </ac:spMkLst>
        </pc:spChg>
      </pc:sldChg>
      <pc:sldChg chg="new del">
        <pc:chgData name="PORNTIP DECHPICHAI" userId="2685a091-52b0-465c-ab20-9e7199b190a9" providerId="ADAL" clId="{F7B4215D-C526-864D-9589-BC3AA568A144}" dt="2022-09-23T13:19:11.878" v="160" actId="2696"/>
        <pc:sldMkLst>
          <pc:docMk/>
          <pc:sldMk cId="3713719942" sldId="278"/>
        </pc:sldMkLst>
      </pc:sldChg>
      <pc:sldChg chg="add del">
        <pc:chgData name="PORNTIP DECHPICHAI" userId="2685a091-52b0-465c-ab20-9e7199b190a9" providerId="ADAL" clId="{F7B4215D-C526-864D-9589-BC3AA568A144}" dt="2022-09-23T13:48:16.827" v="607" actId="2696"/>
        <pc:sldMkLst>
          <pc:docMk/>
          <pc:sldMk cId="482408395" sldId="279"/>
        </pc:sldMkLst>
      </pc:sldChg>
      <pc:sldChg chg="add del">
        <pc:chgData name="PORNTIP DECHPICHAI" userId="2685a091-52b0-465c-ab20-9e7199b190a9" providerId="ADAL" clId="{F7B4215D-C526-864D-9589-BC3AA568A144}" dt="2022-09-23T13:19:29.962" v="163" actId="2696"/>
        <pc:sldMkLst>
          <pc:docMk/>
          <pc:sldMk cId="563151248" sldId="279"/>
        </pc:sldMkLst>
      </pc:sldChg>
      <pc:sldChg chg="delSp add del mod setBg">
        <pc:chgData name="PORNTIP DECHPICHAI" userId="2685a091-52b0-465c-ab20-9e7199b190a9" providerId="ADAL" clId="{F7B4215D-C526-864D-9589-BC3AA568A144}" dt="2022-09-23T14:12:36.434" v="1061" actId="2696"/>
        <pc:sldMkLst>
          <pc:docMk/>
          <pc:sldMk cId="3243473397" sldId="315"/>
        </pc:sldMkLst>
        <pc:spChg chg="del">
          <ac:chgData name="PORNTIP DECHPICHAI" userId="2685a091-52b0-465c-ab20-9e7199b190a9" providerId="ADAL" clId="{F7B4215D-C526-864D-9589-BC3AA568A144}" dt="2022-09-23T14:10:53.447" v="1027" actId="21"/>
          <ac:spMkLst>
            <pc:docMk/>
            <pc:sldMk cId="3243473397" sldId="315"/>
            <ac:spMk id="5" creationId="{00000000-0000-0000-0000-000000000000}"/>
          </ac:spMkLst>
        </pc:spChg>
        <pc:graphicFrameChg chg="del">
          <ac:chgData name="PORNTIP DECHPICHAI" userId="2685a091-52b0-465c-ab20-9e7199b190a9" providerId="ADAL" clId="{F7B4215D-C526-864D-9589-BC3AA568A144}" dt="2022-09-23T14:10:53.447" v="1027" actId="21"/>
          <ac:graphicFrameMkLst>
            <pc:docMk/>
            <pc:sldMk cId="3243473397" sldId="315"/>
            <ac:graphicFrameMk id="10" creationId="{C5C57AD8-87EF-C04C-A602-9FFCEBB33416}"/>
          </ac:graphicFrameMkLst>
        </pc:graphicFrameChg>
      </pc:sldChg>
      <pc:sldChg chg="addSp delSp modSp add del mod setBg">
        <pc:chgData name="PORNTIP DECHPICHAI" userId="2685a091-52b0-465c-ab20-9e7199b190a9" providerId="ADAL" clId="{F7B4215D-C526-864D-9589-BC3AA568A144}" dt="2022-09-23T15:31:39.600" v="1484" actId="2696"/>
        <pc:sldMkLst>
          <pc:docMk/>
          <pc:sldMk cId="4189666014" sldId="321"/>
        </pc:sldMkLst>
        <pc:spChg chg="mod">
          <ac:chgData name="PORNTIP DECHPICHAI" userId="2685a091-52b0-465c-ab20-9e7199b190a9" providerId="ADAL" clId="{F7B4215D-C526-864D-9589-BC3AA568A144}" dt="2022-09-23T15:14:57.073" v="1361" actId="1076"/>
          <ac:spMkLst>
            <pc:docMk/>
            <pc:sldMk cId="4189666014" sldId="321"/>
            <ac:spMk id="2" creationId="{00000000-0000-0000-0000-000000000000}"/>
          </ac:spMkLst>
        </pc:spChg>
        <pc:spChg chg="del">
          <ac:chgData name="PORNTIP DECHPICHAI" userId="2685a091-52b0-465c-ab20-9e7199b190a9" providerId="ADAL" clId="{F7B4215D-C526-864D-9589-BC3AA568A144}" dt="2022-09-23T15:14:59.014" v="1362" actId="478"/>
          <ac:spMkLst>
            <pc:docMk/>
            <pc:sldMk cId="4189666014" sldId="321"/>
            <ac:spMk id="4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5:15:25.383" v="1370" actId="207"/>
          <ac:spMkLst>
            <pc:docMk/>
            <pc:sldMk cId="4189666014" sldId="321"/>
            <ac:spMk id="5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5:14:57.073" v="1361" actId="1076"/>
          <ac:spMkLst>
            <pc:docMk/>
            <pc:sldMk cId="4189666014" sldId="321"/>
            <ac:spMk id="7" creationId="{70670FFF-F88A-544E-9379-88231C618012}"/>
          </ac:spMkLst>
        </pc:spChg>
        <pc:spChg chg="add mod">
          <ac:chgData name="PORNTIP DECHPICHAI" userId="2685a091-52b0-465c-ab20-9e7199b190a9" providerId="ADAL" clId="{F7B4215D-C526-864D-9589-BC3AA568A144}" dt="2022-09-23T15:15:22.483" v="1369" actId="1076"/>
          <ac:spMkLst>
            <pc:docMk/>
            <pc:sldMk cId="4189666014" sldId="321"/>
            <ac:spMk id="13" creationId="{D9F6BA47-BB85-283F-5BB7-355735C4F984}"/>
          </ac:spMkLst>
        </pc:spChg>
        <pc:spChg chg="mod">
          <ac:chgData name="PORNTIP DECHPICHAI" userId="2685a091-52b0-465c-ab20-9e7199b190a9" providerId="ADAL" clId="{F7B4215D-C526-864D-9589-BC3AA568A144}" dt="2022-09-23T15:14:57.073" v="1361" actId="1076"/>
          <ac:spMkLst>
            <pc:docMk/>
            <pc:sldMk cId="4189666014" sldId="321"/>
            <ac:spMk id="14" creationId="{F5A9A515-1C4C-5543-B91E-D080EAFC1650}"/>
          </ac:spMkLst>
        </pc:spChg>
        <pc:spChg chg="mod">
          <ac:chgData name="PORNTIP DECHPICHAI" userId="2685a091-52b0-465c-ab20-9e7199b190a9" providerId="ADAL" clId="{F7B4215D-C526-864D-9589-BC3AA568A144}" dt="2022-09-23T15:14:57.073" v="1361" actId="1076"/>
          <ac:spMkLst>
            <pc:docMk/>
            <pc:sldMk cId="4189666014" sldId="321"/>
            <ac:spMk id="16" creationId="{2F5EE0CC-DA13-F04F-9251-47F750730BE0}"/>
          </ac:spMkLst>
        </pc:spChg>
        <pc:picChg chg="add mod">
          <ac:chgData name="PORNTIP DECHPICHAI" userId="2685a091-52b0-465c-ab20-9e7199b190a9" providerId="ADAL" clId="{F7B4215D-C526-864D-9589-BC3AA568A144}" dt="2022-09-23T15:15:06.289" v="1364" actId="1076"/>
          <ac:picMkLst>
            <pc:docMk/>
            <pc:sldMk cId="4189666014" sldId="321"/>
            <ac:picMk id="6" creationId="{D29DDA35-C1CB-4DFE-775B-C3B7B10068B1}"/>
          </ac:picMkLst>
        </pc:picChg>
        <pc:picChg chg="add mod">
          <ac:chgData name="PORNTIP DECHPICHAI" userId="2685a091-52b0-465c-ab20-9e7199b190a9" providerId="ADAL" clId="{F7B4215D-C526-864D-9589-BC3AA568A144}" dt="2022-09-23T15:15:08.698" v="1365" actId="1076"/>
          <ac:picMkLst>
            <pc:docMk/>
            <pc:sldMk cId="4189666014" sldId="321"/>
            <ac:picMk id="8" creationId="{FBF5EDE6-1360-1BD9-FCB8-728D2FC1A05C}"/>
          </ac:picMkLst>
        </pc:picChg>
        <pc:picChg chg="add mod">
          <ac:chgData name="PORNTIP DECHPICHAI" userId="2685a091-52b0-465c-ab20-9e7199b190a9" providerId="ADAL" clId="{F7B4215D-C526-864D-9589-BC3AA568A144}" dt="2022-09-23T15:15:03.255" v="1363" actId="1076"/>
          <ac:picMkLst>
            <pc:docMk/>
            <pc:sldMk cId="4189666014" sldId="321"/>
            <ac:picMk id="9" creationId="{9A21BEFE-5C87-DC08-DF5A-FCFBDFE4E6D7}"/>
          </ac:picMkLst>
        </pc:picChg>
        <pc:picChg chg="mod">
          <ac:chgData name="PORNTIP DECHPICHAI" userId="2685a091-52b0-465c-ab20-9e7199b190a9" providerId="ADAL" clId="{F7B4215D-C526-864D-9589-BC3AA568A144}" dt="2022-09-23T15:15:36.659" v="1373" actId="1076"/>
          <ac:picMkLst>
            <pc:docMk/>
            <pc:sldMk cId="4189666014" sldId="321"/>
            <ac:picMk id="10" creationId="{00000000-0000-0000-0000-000000000000}"/>
          </ac:picMkLst>
        </pc:picChg>
        <pc:picChg chg="mod">
          <ac:chgData name="PORNTIP DECHPICHAI" userId="2685a091-52b0-465c-ab20-9e7199b190a9" providerId="ADAL" clId="{F7B4215D-C526-864D-9589-BC3AA568A144}" dt="2022-09-23T15:14:57.073" v="1361" actId="1076"/>
          <ac:picMkLst>
            <pc:docMk/>
            <pc:sldMk cId="4189666014" sldId="321"/>
            <ac:picMk id="11" creationId="{28D104C0-639B-B949-80A5-D39EA1A7E3AF}"/>
          </ac:picMkLst>
        </pc:picChg>
        <pc:picChg chg="mod">
          <ac:chgData name="PORNTIP DECHPICHAI" userId="2685a091-52b0-465c-ab20-9e7199b190a9" providerId="ADAL" clId="{F7B4215D-C526-864D-9589-BC3AA568A144}" dt="2022-09-23T15:16:33.793" v="1384" actId="14100"/>
          <ac:picMkLst>
            <pc:docMk/>
            <pc:sldMk cId="4189666014" sldId="321"/>
            <ac:picMk id="12" creationId="{FEDB7E4F-B06E-8147-9F9C-18D8DB2A7190}"/>
          </ac:picMkLst>
        </pc:picChg>
        <pc:picChg chg="mod">
          <ac:chgData name="PORNTIP DECHPICHAI" userId="2685a091-52b0-465c-ab20-9e7199b190a9" providerId="ADAL" clId="{F7B4215D-C526-864D-9589-BC3AA568A144}" dt="2022-09-23T15:14:57.073" v="1361" actId="1076"/>
          <ac:picMkLst>
            <pc:docMk/>
            <pc:sldMk cId="4189666014" sldId="321"/>
            <ac:picMk id="15" creationId="{0982092A-B7C8-144A-954C-D75F88F99BB6}"/>
          </ac:picMkLst>
        </pc:picChg>
        <pc:picChg chg="add mod">
          <ac:chgData name="PORNTIP DECHPICHAI" userId="2685a091-52b0-465c-ab20-9e7199b190a9" providerId="ADAL" clId="{F7B4215D-C526-864D-9589-BC3AA568A144}" dt="2022-09-23T15:16:38.894" v="1386" actId="1076"/>
          <ac:picMkLst>
            <pc:docMk/>
            <pc:sldMk cId="4189666014" sldId="321"/>
            <ac:picMk id="17" creationId="{34CDD939-9AC1-5FB8-83AB-467A0640C1DC}"/>
          </ac:picMkLst>
        </pc:picChg>
      </pc:sldChg>
      <pc:sldChg chg="addSp delSp modSp add del mod setBg">
        <pc:chgData name="PORNTIP DECHPICHAI" userId="2685a091-52b0-465c-ab20-9e7199b190a9" providerId="ADAL" clId="{F7B4215D-C526-864D-9589-BC3AA568A144}" dt="2022-09-23T15:31:40.294" v="1485" actId="2696"/>
        <pc:sldMkLst>
          <pc:docMk/>
          <pc:sldMk cId="790950324" sldId="322"/>
        </pc:sldMkLst>
        <pc:spChg chg="add del mod">
          <ac:chgData name="PORNTIP DECHPICHAI" userId="2685a091-52b0-465c-ab20-9e7199b190a9" providerId="ADAL" clId="{F7B4215D-C526-864D-9589-BC3AA568A144}" dt="2022-09-23T15:15:17.391" v="1367" actId="21"/>
          <ac:spMkLst>
            <pc:docMk/>
            <pc:sldMk cId="790950324" sldId="322"/>
            <ac:spMk id="6" creationId="{CB6C655E-3092-646A-4C58-0F904C93AE31}"/>
          </ac:spMkLst>
        </pc:spChg>
        <pc:graphicFrameChg chg="mod">
          <ac:chgData name="PORNTIP DECHPICHAI" userId="2685a091-52b0-465c-ab20-9e7199b190a9" providerId="ADAL" clId="{F7B4215D-C526-864D-9589-BC3AA568A144}" dt="2022-09-23T15:13:27.637" v="1340" actId="21"/>
          <ac:graphicFrameMkLst>
            <pc:docMk/>
            <pc:sldMk cId="790950324" sldId="322"/>
            <ac:graphicFrameMk id="15" creationId="{2B9D23D3-6A3F-664A-8A09-918E8277E8E3}"/>
          </ac:graphicFrameMkLst>
        </pc:graphicFrameChg>
      </pc:sldChg>
      <pc:sldChg chg="addSp delSp modSp add mod">
        <pc:chgData name="PORNTIP DECHPICHAI" userId="2685a091-52b0-465c-ab20-9e7199b190a9" providerId="ADAL" clId="{F7B4215D-C526-864D-9589-BC3AA568A144}" dt="2022-09-23T15:51:30.308" v="1601" actId="1440"/>
        <pc:sldMkLst>
          <pc:docMk/>
          <pc:sldMk cId="3295936132" sldId="323"/>
        </pc:sldMkLst>
        <pc:spChg chg="del">
          <ac:chgData name="PORNTIP DECHPICHAI" userId="2685a091-52b0-465c-ab20-9e7199b190a9" providerId="ADAL" clId="{F7B4215D-C526-864D-9589-BC3AA568A144}" dt="2022-09-23T15:30:24.921" v="1476" actId="478"/>
          <ac:spMkLst>
            <pc:docMk/>
            <pc:sldMk cId="3295936132" sldId="323"/>
            <ac:spMk id="5" creationId="{00000000-0000-0000-0000-000000000000}"/>
          </ac:spMkLst>
        </pc:spChg>
        <pc:spChg chg="mod">
          <ac:chgData name="PORNTIP DECHPICHAI" userId="2685a091-52b0-465c-ab20-9e7199b190a9" providerId="ADAL" clId="{F7B4215D-C526-864D-9589-BC3AA568A144}" dt="2022-09-23T15:51:00.188" v="1596" actId="1076"/>
          <ac:spMkLst>
            <pc:docMk/>
            <pc:sldMk cId="3295936132" sldId="323"/>
            <ac:spMk id="8" creationId="{A8A80E0C-E8F9-D764-6864-4A5925059C8C}"/>
          </ac:spMkLst>
        </pc:spChg>
        <pc:spChg chg="add del">
          <ac:chgData name="PORNTIP DECHPICHAI" userId="2685a091-52b0-465c-ab20-9e7199b190a9" providerId="ADAL" clId="{F7B4215D-C526-864D-9589-BC3AA568A144}" dt="2022-09-23T15:42:04.843" v="1504" actId="478"/>
          <ac:spMkLst>
            <pc:docMk/>
            <pc:sldMk cId="3295936132" sldId="323"/>
            <ac:spMk id="13" creationId="{F329D906-B7A2-A26B-1B12-EE0A884EBD1A}"/>
          </ac:spMkLst>
        </pc:spChg>
        <pc:grpChg chg="add mod">
          <ac:chgData name="PORNTIP DECHPICHAI" userId="2685a091-52b0-465c-ab20-9e7199b190a9" providerId="ADAL" clId="{F7B4215D-C526-864D-9589-BC3AA568A144}" dt="2022-09-23T15:51:05.935" v="1597" actId="1076"/>
          <ac:grpSpMkLst>
            <pc:docMk/>
            <pc:sldMk cId="3295936132" sldId="323"/>
            <ac:grpSpMk id="22" creationId="{191EE2B3-D2D5-D492-1E1E-C66BC618D933}"/>
          </ac:grpSpMkLst>
        </pc:grpChg>
        <pc:graphicFrameChg chg="add del mod">
          <ac:chgData name="PORNTIP DECHPICHAI" userId="2685a091-52b0-465c-ab20-9e7199b190a9" providerId="ADAL" clId="{F7B4215D-C526-864D-9589-BC3AA568A144}" dt="2022-09-23T15:39:53.813" v="1495" actId="478"/>
          <ac:graphicFrameMkLst>
            <pc:docMk/>
            <pc:sldMk cId="3295936132" sldId="323"/>
            <ac:graphicFrameMk id="4" creationId="{2C401E1F-4981-434D-88A5-B35BF320B3E0}"/>
          </ac:graphicFrameMkLst>
        </pc:graphicFrameChg>
        <pc:graphicFrameChg chg="del">
          <ac:chgData name="PORNTIP DECHPICHAI" userId="2685a091-52b0-465c-ab20-9e7199b190a9" providerId="ADAL" clId="{F7B4215D-C526-864D-9589-BC3AA568A144}" dt="2022-09-23T15:30:26.643" v="1477" actId="478"/>
          <ac:graphicFrameMkLst>
            <pc:docMk/>
            <pc:sldMk cId="3295936132" sldId="323"/>
            <ac:graphicFrameMk id="7" creationId="{B34F2B66-B646-06D3-1E90-1556FC1BB315}"/>
          </ac:graphicFrameMkLst>
        </pc:graphicFrameChg>
        <pc:picChg chg="mod">
          <ac:chgData name="PORNTIP DECHPICHAI" userId="2685a091-52b0-465c-ab20-9e7199b190a9" providerId="ADAL" clId="{F7B4215D-C526-864D-9589-BC3AA568A144}" dt="2022-09-23T15:30:58.395" v="1483" actId="14100"/>
          <ac:picMkLst>
            <pc:docMk/>
            <pc:sldMk cId="3295936132" sldId="323"/>
            <ac:picMk id="2" creationId="{00000000-0000-0000-0000-000000000000}"/>
          </ac:picMkLst>
        </pc:picChg>
        <pc:picChg chg="mod">
          <ac:chgData name="PORNTIP DECHPICHAI" userId="2685a091-52b0-465c-ab20-9e7199b190a9" providerId="ADAL" clId="{F7B4215D-C526-864D-9589-BC3AA568A144}" dt="2022-09-23T15:30:54.226" v="1482" actId="14100"/>
          <ac:picMkLst>
            <pc:docMk/>
            <pc:sldMk cId="3295936132" sldId="323"/>
            <ac:picMk id="3" creationId="{00000000-0000-0000-0000-000000000000}"/>
          </ac:picMkLst>
        </pc:picChg>
        <pc:picChg chg="add mod">
          <ac:chgData name="PORNTIP DECHPICHAI" userId="2685a091-52b0-465c-ab20-9e7199b190a9" providerId="ADAL" clId="{F7B4215D-C526-864D-9589-BC3AA568A144}" dt="2022-09-23T15:51:30.308" v="1601" actId="1440"/>
          <ac:picMkLst>
            <pc:docMk/>
            <pc:sldMk cId="3295936132" sldId="323"/>
            <ac:picMk id="10" creationId="{B0BB1DD5-04A9-C1EF-9C45-547C8D3C0EE1}"/>
          </ac:picMkLst>
        </pc:picChg>
        <pc:picChg chg="add mod">
          <ac:chgData name="PORNTIP DECHPICHAI" userId="2685a091-52b0-465c-ab20-9e7199b190a9" providerId="ADAL" clId="{F7B4215D-C526-864D-9589-BC3AA568A144}" dt="2022-09-23T15:51:05.935" v="1597" actId="1076"/>
          <ac:picMkLst>
            <pc:docMk/>
            <pc:sldMk cId="3295936132" sldId="323"/>
            <ac:picMk id="12" creationId="{34942DFF-B1CE-ACB9-074C-10F42BBC6749}"/>
          </ac:picMkLst>
        </pc:picChg>
        <pc:picChg chg="add mod">
          <ac:chgData name="PORNTIP DECHPICHAI" userId="2685a091-52b0-465c-ab20-9e7199b190a9" providerId="ADAL" clId="{F7B4215D-C526-864D-9589-BC3AA568A144}" dt="2022-09-23T15:50:47.887" v="1591" actId="1076"/>
          <ac:picMkLst>
            <pc:docMk/>
            <pc:sldMk cId="3295936132" sldId="323"/>
            <ac:picMk id="15" creationId="{B42FBE6A-A086-BB0E-B55E-2E98F23C58C4}"/>
          </ac:picMkLst>
        </pc:picChg>
        <pc:picChg chg="del mod">
          <ac:chgData name="PORNTIP DECHPICHAI" userId="2685a091-52b0-465c-ab20-9e7199b190a9" providerId="ADAL" clId="{F7B4215D-C526-864D-9589-BC3AA568A144}" dt="2022-09-23T15:38:52.292" v="1492" actId="478"/>
          <ac:picMkLst>
            <pc:docMk/>
            <pc:sldMk cId="3295936132" sldId="323"/>
            <ac:picMk id="17" creationId="{5025EFF7-838B-2E48-87CB-F9D66896221B}"/>
          </ac:picMkLst>
        </pc:picChg>
        <pc:picChg chg="add del mod">
          <ac:chgData name="PORNTIP DECHPICHAI" userId="2685a091-52b0-465c-ab20-9e7199b190a9" providerId="ADAL" clId="{F7B4215D-C526-864D-9589-BC3AA568A144}" dt="2022-09-23T15:43:47.640" v="1507" actId="478"/>
          <ac:picMkLst>
            <pc:docMk/>
            <pc:sldMk cId="3295936132" sldId="323"/>
            <ac:picMk id="18" creationId="{F779A3C9-C9EE-C20F-F66C-498803FB6368}"/>
          </ac:picMkLst>
        </pc:picChg>
        <pc:picChg chg="add mod">
          <ac:chgData name="PORNTIP DECHPICHAI" userId="2685a091-52b0-465c-ab20-9e7199b190a9" providerId="ADAL" clId="{F7B4215D-C526-864D-9589-BC3AA568A144}" dt="2022-09-23T15:50:49.208" v="1592" actId="1076"/>
          <ac:picMkLst>
            <pc:docMk/>
            <pc:sldMk cId="3295936132" sldId="323"/>
            <ac:picMk id="20" creationId="{10B989BB-D853-44ED-8AD6-49FA98D051BE}"/>
          </ac:picMkLst>
        </pc:picChg>
        <pc:picChg chg="add mod">
          <ac:chgData name="PORNTIP DECHPICHAI" userId="2685a091-52b0-465c-ab20-9e7199b190a9" providerId="ADAL" clId="{F7B4215D-C526-864D-9589-BC3AA568A144}" dt="2022-09-23T15:51:05.935" v="1597" actId="1076"/>
          <ac:picMkLst>
            <pc:docMk/>
            <pc:sldMk cId="3295936132" sldId="323"/>
            <ac:picMk id="21" creationId="{088DA70F-2A3C-3E46-7A06-E9160784D11A}"/>
          </ac:picMkLst>
        </pc:picChg>
        <pc:picChg chg="mod">
          <ac:chgData name="PORNTIP DECHPICHAI" userId="2685a091-52b0-465c-ab20-9e7199b190a9" providerId="ADAL" clId="{F7B4215D-C526-864D-9589-BC3AA568A144}" dt="2022-09-23T15:51:22.968" v="1600" actId="1440"/>
          <ac:picMkLst>
            <pc:docMk/>
            <pc:sldMk cId="3295936132" sldId="323"/>
            <ac:picMk id="23" creationId="{DCA1BABA-C7D9-9DBB-EF6D-9D363EAD2286}"/>
          </ac:picMkLst>
        </pc:picChg>
        <pc:picChg chg="mod">
          <ac:chgData name="PORNTIP DECHPICHAI" userId="2685a091-52b0-465c-ab20-9e7199b190a9" providerId="ADAL" clId="{F7B4215D-C526-864D-9589-BC3AA568A144}" dt="2022-09-23T15:51:22.968" v="1600" actId="1440"/>
          <ac:picMkLst>
            <pc:docMk/>
            <pc:sldMk cId="3295936132" sldId="323"/>
            <ac:picMk id="24" creationId="{CB8FD5AC-02C0-3E35-F136-F333CA45B837}"/>
          </ac:picMkLst>
        </pc:picChg>
      </pc:sldChg>
      <pc:sldChg chg="modSp add mod">
        <pc:chgData name="PORNTIP DECHPICHAI" userId="2685a091-52b0-465c-ab20-9e7199b190a9" providerId="ADAL" clId="{F7B4215D-C526-864D-9589-BC3AA568A144}" dt="2022-09-23T16:00:09.567" v="1614" actId="1076"/>
        <pc:sldMkLst>
          <pc:docMk/>
          <pc:sldMk cId="387427748" sldId="324"/>
        </pc:sldMkLst>
        <pc:picChg chg="mod">
          <ac:chgData name="PORNTIP DECHPICHAI" userId="2685a091-52b0-465c-ab20-9e7199b190a9" providerId="ADAL" clId="{F7B4215D-C526-864D-9589-BC3AA568A144}" dt="2022-09-23T16:00:03.298" v="1613" actId="1076"/>
          <ac:picMkLst>
            <pc:docMk/>
            <pc:sldMk cId="387427748" sldId="324"/>
            <ac:picMk id="6" creationId="{00000000-0000-0000-0000-000000000000}"/>
          </ac:picMkLst>
        </pc:picChg>
        <pc:picChg chg="mod">
          <ac:chgData name="PORNTIP DECHPICHAI" userId="2685a091-52b0-465c-ab20-9e7199b190a9" providerId="ADAL" clId="{F7B4215D-C526-864D-9589-BC3AA568A144}" dt="2022-09-23T16:00:09.567" v="1614" actId="1076"/>
          <ac:picMkLst>
            <pc:docMk/>
            <pc:sldMk cId="387427748" sldId="324"/>
            <ac:picMk id="17" creationId="{5025EFF7-838B-2E48-87CB-F9D66896221B}"/>
          </ac:picMkLst>
        </pc:picChg>
      </pc:sldChg>
      <pc:sldChg chg="add del">
        <pc:chgData name="PORNTIP DECHPICHAI" userId="2685a091-52b0-465c-ab20-9e7199b190a9" providerId="ADAL" clId="{F7B4215D-C526-864D-9589-BC3AA568A144}" dt="2022-09-23T15:00:46.196" v="1293" actId="2696"/>
        <pc:sldMkLst>
          <pc:docMk/>
          <pc:sldMk cId="0" sldId="339"/>
        </pc:sldMkLst>
      </pc:sldChg>
      <pc:sldChg chg="modSp add del mod">
        <pc:chgData name="PORNTIP DECHPICHAI" userId="2685a091-52b0-465c-ab20-9e7199b190a9" providerId="ADAL" clId="{F7B4215D-C526-864D-9589-BC3AA568A144}" dt="2022-09-23T13:48:11.513" v="606" actId="2696"/>
        <pc:sldMkLst>
          <pc:docMk/>
          <pc:sldMk cId="0" sldId="347"/>
        </pc:sldMkLst>
        <pc:spChg chg="mod">
          <ac:chgData name="PORNTIP DECHPICHAI" userId="2685a091-52b0-465c-ab20-9e7199b190a9" providerId="ADAL" clId="{F7B4215D-C526-864D-9589-BC3AA568A144}" dt="2022-09-23T13:45:31.215" v="553" actId="21"/>
          <ac:spMkLst>
            <pc:docMk/>
            <pc:sldMk cId="0" sldId="347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kmuttacth-my.sharepoint.com/personal/porntip_dec_kmutt_ac_th/Documents/External%20Drive%20Toshiba/current%20work/kmutt/program%20work/&#3610;&#3633;&#3603;&#3601;&#3636;&#3605;&#3614;&#3633;&#3609;&#3608;&#3660;&#3651;&#3627;&#3617;&#3656;/&#3586;&#3657;&#3629;&#3617;&#3641;&#362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kmuttacth-my.sharepoint.com/personal/porntip_dec_kmutt_ac_th/Documents/External%20Drive%20Toshiba/current%20work/kmutt/program%20work/&#3619;&#3656;&#3623;&#3617;&#3629;&#3640;&#3605;/65/&#3626;&#3629;&#3610;&#3606;&#3634;&#3617;&#3585;&#3634;&#3619;&#3613;&#3638;&#3585;&#3591;&#3634;&#360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34429047897404E-2"/>
          <c:y val="0.10028653295128939"/>
          <c:w val="0.91106557095210261"/>
          <c:h val="0.8462696568373079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Sheet1!$A$15</c:f>
              <c:strCache>
                <c:ptCount val="1"/>
                <c:pt idx="0">
                  <c:v>บริษัท ทิพยประกันภัย จำกัด (มหาชน)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Sheet1!$B$15:$E$15</c:f>
              <c:numCache>
                <c:formatCode>0.00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28.571428571428569</c:v>
                </c:pt>
                <c:pt idx="3">
                  <c:v>30.76923076923077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B-E045-9655-42C1421FBB21}"/>
            </c:ext>
          </c:extLst>
        </c:ser>
        <c:ser>
          <c:idx val="4"/>
          <c:order val="1"/>
          <c:tx>
            <c:strRef>
              <c:f>Sheet1!$A$16</c:f>
              <c:strCache>
                <c:ptCount val="1"/>
                <c:pt idx="0">
                  <c:v>การไฟฟ้าส่วนภูมิภาค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Sheet1!$B$16:$E$16</c:f>
              <c:numCache>
                <c:formatCode>0.00</c:formatCode>
                <c:ptCount val="4"/>
                <c:pt idx="0">
                  <c:v>0</c:v>
                </c:pt>
                <c:pt idx="1">
                  <c:v>36.363636363636367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7B-E045-9655-42C1421FBB21}"/>
            </c:ext>
          </c:extLst>
        </c:ser>
        <c:ser>
          <c:idx val="5"/>
          <c:order val="2"/>
          <c:tx>
            <c:strRef>
              <c:f>Sheet1!$A$17</c:f>
              <c:strCache>
                <c:ptCount val="1"/>
                <c:pt idx="0">
                  <c:v>บริษัท แลนด์โก้สปอร์ต แอน มิวสิคเคิล จำกัด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Sheet1!$B$17:$E$17</c:f>
              <c:numCache>
                <c:formatCode>0.00</c:formatCode>
                <c:ptCount val="4"/>
                <c:pt idx="0">
                  <c:v>0</c:v>
                </c:pt>
                <c:pt idx="1">
                  <c:v>27.27272727272727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7B-E045-9655-42C1421FBB21}"/>
            </c:ext>
          </c:extLst>
        </c:ser>
        <c:ser>
          <c:idx val="6"/>
          <c:order val="3"/>
          <c:tx>
            <c:strRef>
              <c:f>Sheet1!$A$18</c:f>
              <c:strCache>
                <c:ptCount val="1"/>
                <c:pt idx="0">
                  <c:v>บริษัท บอร์กวอร์เนอร์ (ประเทศไทย) จำกัด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Sheet1!$B$18:$E$18</c:f>
              <c:numCache>
                <c:formatCode>0.00</c:formatCode>
                <c:ptCount val="4"/>
                <c:pt idx="0">
                  <c:v>0</c:v>
                </c:pt>
                <c:pt idx="1">
                  <c:v>9.0909090909090917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7B-E045-9655-42C1421FBB21}"/>
            </c:ext>
          </c:extLst>
        </c:ser>
        <c:ser>
          <c:idx val="7"/>
          <c:order val="4"/>
          <c:tx>
            <c:strRef>
              <c:f>Sheet1!$A$19</c:f>
              <c:strCache>
                <c:ptCount val="1"/>
                <c:pt idx="0">
                  <c:v>บริษัท บี.ฟู้ดส์ โปรดักส์ อินเตอร์เนชั่นแนล จำกัด (ส่วนโรงงานแปรรูปไก่ปรุงสุก) (ฺBFI-CPD)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Sheet1!$B$19:$E$19</c:f>
              <c:numCache>
                <c:formatCode>0.00</c:formatCode>
                <c:ptCount val="4"/>
                <c:pt idx="0">
                  <c:v>0</c:v>
                </c:pt>
                <c:pt idx="1">
                  <c:v>27.27272727272727</c:v>
                </c:pt>
                <c:pt idx="2">
                  <c:v>14.285714285714285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B-E045-9655-42C1421FBB21}"/>
            </c:ext>
          </c:extLst>
        </c:ser>
        <c:ser>
          <c:idx val="8"/>
          <c:order val="5"/>
          <c:tx>
            <c:strRef>
              <c:f>Sheet1!$A$20</c:f>
              <c:strCache>
                <c:ptCount val="1"/>
                <c:pt idx="0">
                  <c:v>บริษัท เวสเทิร์น ดิจิทัล (ประเทศไทย) จำกัด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Sheet1!$B$20:$E$20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14.285714285714285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7B-E045-9655-42C1421FBB21}"/>
            </c:ext>
          </c:extLst>
        </c:ser>
        <c:ser>
          <c:idx val="0"/>
          <c:order val="6"/>
          <c:tx>
            <c:strRef>
              <c:f>Sheet1!$A$21</c:f>
              <c:strCache>
                <c:ptCount val="1"/>
                <c:pt idx="0">
                  <c:v>บริษัท เบทาโกรเกษตรอุตสาหกรรม จำกัด โรงงานแปรรูปสุกร ลพบุรี (BAI-LRSS)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Sheet1!$B$21:$E$21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28.571428571428569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7B-E045-9655-42C1421FBB21}"/>
            </c:ext>
          </c:extLst>
        </c:ser>
        <c:ser>
          <c:idx val="1"/>
          <c:order val="7"/>
          <c:tx>
            <c:strRef>
              <c:f>Sheet1!$A$22</c:f>
              <c:strCache>
                <c:ptCount val="1"/>
                <c:pt idx="0">
                  <c:v>บริษัท ธนชาตประกันภัย จำกัด (มหาชน)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Sheet1!$B$22:$E$22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14.285714285714285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7B-E045-9655-42C1421FBB21}"/>
            </c:ext>
          </c:extLst>
        </c:ser>
        <c:ser>
          <c:idx val="9"/>
          <c:order val="8"/>
          <c:tx>
            <c:strRef>
              <c:f>Sheet1!$A$23</c:f>
              <c:strCache>
                <c:ptCount val="1"/>
                <c:pt idx="0">
                  <c:v>บริษัท เบทาโกร จำกัด มหาชน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Sheet1!$B$14:$E$14</c:f>
              <c:numCache>
                <c:formatCode>General</c:formatCode>
                <c:ptCount val="4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</c:numCache>
            </c:numRef>
          </c:cat>
          <c:val>
            <c:numRef>
              <c:f>Sheet1!$B$23:$E$23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69.230769230769226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7B-E045-9655-42C1421FB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781119"/>
        <c:axId val="1197396127"/>
      </c:barChart>
      <c:catAx>
        <c:axId val="119678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TH"/>
          </a:p>
        </c:txPr>
        <c:crossAx val="1197396127"/>
        <c:crosses val="autoZero"/>
        <c:auto val="1"/>
        <c:lblAlgn val="ctr"/>
        <c:lblOffset val="100"/>
        <c:noMultiLvlLbl val="0"/>
      </c:catAx>
      <c:valAx>
        <c:axId val="11973961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119678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44510451818525"/>
          <c:y val="3.4909406144855389E-2"/>
          <c:w val="0.69220451810335937"/>
          <c:h val="0.5867496298810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ร่วมอุต!$G$43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ร่วมอุต!$H$42:$N$42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ร่วมอุต!$H$43:$N$43</c:f>
              <c:numCache>
                <c:formatCode>General</c:formatCode>
                <c:ptCount val="7"/>
                <c:pt idx="0">
                  <c:v>35</c:v>
                </c:pt>
                <c:pt idx="1">
                  <c:v>31</c:v>
                </c:pt>
                <c:pt idx="2">
                  <c:v>33</c:v>
                </c:pt>
                <c:pt idx="3">
                  <c:v>35</c:v>
                </c:pt>
                <c:pt idx="4">
                  <c:v>28</c:v>
                </c:pt>
                <c:pt idx="5">
                  <c:v>29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1-B641-A037-CF615AB5A8FA}"/>
            </c:ext>
          </c:extLst>
        </c:ser>
        <c:ser>
          <c:idx val="1"/>
          <c:order val="1"/>
          <c:tx>
            <c:strRef>
              <c:f>ร่วมอุต!$G$44</c:f>
              <c:strCache>
                <c:ptCount val="1"/>
                <c:pt idx="0">
                  <c:v>รรอ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ร่วมอุต!$H$42:$N$42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ร่วมอุต!$H$44:$N$44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8</c:v>
                </c:pt>
                <c:pt idx="3">
                  <c:v>11</c:v>
                </c:pt>
                <c:pt idx="4">
                  <c:v>7</c:v>
                </c:pt>
                <c:pt idx="5">
                  <c:v>13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1-B641-A037-CF615AB5A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256576"/>
        <c:axId val="1930767312"/>
      </c:barChart>
      <c:lineChart>
        <c:grouping val="standard"/>
        <c:varyColors val="0"/>
        <c:ser>
          <c:idx val="2"/>
          <c:order val="2"/>
          <c:tx>
            <c:strRef>
              <c:f>ร่วมอุต!$G$45</c:f>
              <c:strCache>
                <c:ptCount val="1"/>
                <c:pt idx="0">
                  <c:v>%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ร่วมอุต!$H$45:$N$45</c:f>
              <c:numCache>
                <c:formatCode>0.00</c:formatCode>
                <c:ptCount val="7"/>
                <c:pt idx="0">
                  <c:v>22.857142857142858</c:v>
                </c:pt>
                <c:pt idx="1">
                  <c:v>51.612903225806448</c:v>
                </c:pt>
                <c:pt idx="2">
                  <c:v>24.242424242424242</c:v>
                </c:pt>
                <c:pt idx="3">
                  <c:v>31.428571428571427</c:v>
                </c:pt>
                <c:pt idx="4">
                  <c:v>25</c:v>
                </c:pt>
                <c:pt idx="5">
                  <c:v>44.827586206896555</c:v>
                </c:pt>
                <c:pt idx="6">
                  <c:v>57.499999999999993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C1-B641-A037-CF615AB5A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2256576"/>
        <c:axId val="1930767312"/>
      </c:lineChart>
      <c:catAx>
        <c:axId val="18722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TH"/>
          </a:p>
        </c:txPr>
        <c:crossAx val="1930767312"/>
        <c:crosses val="autoZero"/>
        <c:auto val="1"/>
        <c:lblAlgn val="ctr"/>
        <c:lblOffset val="100"/>
        <c:noMultiLvlLbl val="0"/>
      </c:catAx>
      <c:valAx>
        <c:axId val="19307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TH"/>
          </a:p>
        </c:txPr>
        <c:crossAx val="187225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1A44-ABD0-004E-869A-D56B822D21EC}" type="datetimeFigureOut">
              <a:rPr lang="en-TH" smtClean="0"/>
              <a:t>23/9/2022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51251-AD04-824D-8625-A75DEAAA57E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604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ts val="4200"/>
              </a:lnSpc>
              <a:defRPr/>
            </a:pP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การเรียนรู้ร่วมอุตสาหกรรม </a:t>
            </a:r>
          </a:p>
          <a:p>
            <a:pPr algn="ctr">
              <a:lnSpc>
                <a:spcPts val="4200"/>
              </a:lnSpc>
              <a:defRPr/>
            </a:pPr>
            <a:r>
              <a:rPr lang="th-TH" sz="1200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(บูรณาการ การเรียนรู้ + การทำงาน)</a:t>
            </a:r>
          </a:p>
          <a:p>
            <a:pPr algn="ctr">
              <a:lnSpc>
                <a:spcPts val="4200"/>
              </a:lnSpc>
              <a:defRPr/>
            </a:pPr>
            <a:r>
              <a:rPr lang="th-TH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การเตรียมความพร้อมด้าน</a:t>
            </a:r>
          </a:p>
          <a:p>
            <a:pPr algn="ctr">
              <a:lnSpc>
                <a:spcPts val="4200"/>
              </a:lnSpc>
              <a:defRPr/>
            </a:pPr>
            <a:r>
              <a:rPr lang="th-TH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การประกอบอาชีพ (</a:t>
            </a:r>
            <a:r>
              <a:rPr lang="th-TH" sz="1200" dirty="0" err="1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Career</a:t>
            </a:r>
            <a:r>
              <a:rPr lang="th-TH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)</a:t>
            </a:r>
            <a:r>
              <a:rPr lang="en-US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&amp;</a:t>
            </a:r>
            <a:r>
              <a:rPr lang="th-TH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และการทำงาน </a:t>
            </a:r>
            <a:r>
              <a:rPr lang="en-US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(</a:t>
            </a:r>
            <a:r>
              <a:rPr lang="th-TH" sz="1200" dirty="0" err="1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E</a:t>
            </a:r>
            <a:r>
              <a:rPr lang="en-US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m</a:t>
            </a:r>
            <a:r>
              <a:rPr lang="th-TH" sz="1200" dirty="0" err="1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ployability</a:t>
            </a:r>
            <a:r>
              <a:rPr lang="th-TH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solidFill>
                  <a:srgbClr val="002060"/>
                </a:solidFill>
                <a:latin typeface="TH SarabunPSK" pitchFamily="34" charset="-34"/>
                <a:ea typeface="PSL Kittithada"/>
                <a:cs typeface="TH SarabunPSK" pitchFamily="34" charset="-34"/>
              </a:rPr>
              <a:t>การพัฒนาคุณภาพบัณฑิตตามความต้องการของตลาดแรงงานผ่านการทำงานร่วมกันของ </a:t>
            </a:r>
            <a:r>
              <a:rPr lang="en-US" sz="12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ภาคอุตสาหกรรมนักศึกษา-คณาจารย์</a:t>
            </a:r>
            <a:endParaRPr lang="th-TH" sz="1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200" dirty="0">
              <a:solidFill>
                <a:srgbClr val="002060"/>
              </a:solidFill>
              <a:latin typeface="TH SarabunPSK" pitchFamily="34" charset="-34"/>
              <a:ea typeface="PSL Kittithada"/>
              <a:cs typeface="TH SarabunPSK" pitchFamily="34" charset="-34"/>
            </a:endParaRPr>
          </a:p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51251-AD04-824D-8625-A75DEAAA57E7}" type="slidenum">
              <a:rPr lang="en-TH" smtClean="0"/>
              <a:t>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6412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51251-AD04-824D-8625-A75DEAAA57E7}" type="slidenum">
              <a:rPr lang="en-TH" smtClean="0"/>
              <a:t>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190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tiff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10.sv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68398"/>
            <a:ext cx="18288000" cy="2618602"/>
          </a:xfrm>
          <a:prstGeom prst="rect">
            <a:avLst/>
          </a:prstGeom>
          <a:solidFill>
            <a:srgbClr val="FAFAF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72881">
            <a:off x="9049713" y="6318020"/>
            <a:ext cx="6757721" cy="43003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58039">
            <a:off x="13743410" y="1693227"/>
            <a:ext cx="6514940" cy="41458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8145" y="9349385"/>
            <a:ext cx="974300" cy="71389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121569"/>
            <a:ext cx="16954500" cy="7903575"/>
            <a:chOff x="0" y="123825"/>
            <a:chExt cx="18612681" cy="10538099"/>
          </a:xfrm>
        </p:grpSpPr>
        <p:sp>
          <p:nvSpPr>
            <p:cNvPr id="7" name="TextBox 7"/>
            <p:cNvSpPr txBox="1"/>
            <p:nvPr/>
          </p:nvSpPr>
          <p:spPr>
            <a:xfrm>
              <a:off x="0" y="123825"/>
              <a:ext cx="18612681" cy="7338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189"/>
                </a:lnSpc>
              </a:pPr>
              <a:r>
                <a:rPr lang="en-US" sz="12899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โครงการเรียนรู้ร่วมอุตสาหกรรม</a:t>
              </a:r>
              <a:endParaRPr lang="en-US" sz="12899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14189"/>
                </a:lnSpc>
              </a:pPr>
              <a:r>
                <a:rPr lang="th-TH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itchFamily="34" charset="-34"/>
                </a:rPr>
                <a:t>(</a:t>
              </a:r>
              <a:r>
                <a:rPr lang="en-US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itchFamily="34" charset="-34"/>
                </a:rPr>
                <a:t>Industrial Cooperative Learning</a:t>
              </a:r>
              <a:r>
                <a:rPr lang="th-TH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itchFamily="34" charset="-34"/>
                </a:rPr>
                <a:t>)</a:t>
              </a:r>
              <a:endParaRPr lang="en-TH" sz="9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14189"/>
                </a:lnSpc>
              </a:pPr>
              <a:endParaRPr lang="en-US" sz="12899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01017" y="9486388"/>
              <a:ext cx="17269122" cy="1175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dirty="0" err="1">
                  <a:cs typeface="Prompt Light"/>
                </a:rPr>
                <a:t>สาขา</a:t>
              </a:r>
              <a:r>
                <a:rPr lang="th-TH" sz="2500" dirty="0">
                  <a:cs typeface="Prompt Light"/>
                </a:rPr>
                <a:t>วิชา</a:t>
              </a:r>
              <a:r>
                <a:rPr lang="en-US" sz="2500" dirty="0" err="1">
                  <a:cs typeface="Prompt Light"/>
                </a:rPr>
                <a:t>สถิติ</a:t>
              </a:r>
              <a:r>
                <a:rPr lang="en-US" sz="2500" dirty="0">
                  <a:cs typeface="Prompt Light"/>
                </a:rPr>
                <a:t> </a:t>
              </a:r>
              <a:r>
                <a:rPr lang="en-US" sz="2500" dirty="0" err="1">
                  <a:cs typeface="Prompt Light"/>
                </a:rPr>
                <a:t>ภาควิชาคณิตศาสตร์</a:t>
              </a:r>
              <a:r>
                <a:rPr lang="en-US" sz="2500" dirty="0">
                  <a:cs typeface="Prompt Light"/>
                </a:rPr>
                <a:t> </a:t>
              </a:r>
              <a:r>
                <a:rPr lang="en-US" sz="2500" dirty="0" err="1">
                  <a:cs typeface="Prompt Light"/>
                </a:rPr>
                <a:t>คณะวิทยาศาสตร์</a:t>
              </a:r>
              <a:r>
                <a:rPr lang="en-US" sz="2500" dirty="0">
                  <a:cs typeface="Prompt Light"/>
                </a:rPr>
                <a:t> </a:t>
              </a:r>
              <a:endParaRPr lang="th-TH" sz="2500" dirty="0">
                <a:cs typeface="Prompt Light"/>
              </a:endParaRPr>
            </a:p>
            <a:p>
              <a:pPr>
                <a:lnSpc>
                  <a:spcPts val="3500"/>
                </a:lnSpc>
              </a:pPr>
              <a:r>
                <a:rPr lang="en-US" sz="2500" dirty="0" err="1">
                  <a:cs typeface="Prompt Light"/>
                </a:rPr>
                <a:t>มหาวิทยาลัยเทคโนโลยีพระจอมเกล้าธนบุรี</a:t>
              </a:r>
              <a:r>
                <a:rPr lang="en-US" sz="2500" dirty="0">
                  <a:latin typeface="Prompt Light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6912675" y="-254635"/>
            <a:ext cx="22052280" cy="110261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8430989" y="4426076"/>
            <a:ext cx="1948560" cy="14348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1675" y="395487"/>
            <a:ext cx="6963479" cy="1808585"/>
            <a:chOff x="0" y="0"/>
            <a:chExt cx="9284639" cy="2411447"/>
          </a:xfrm>
        </p:grpSpPr>
        <p:sp>
          <p:nvSpPr>
            <p:cNvPr id="5" name="TextBox 5"/>
            <p:cNvSpPr txBox="1"/>
            <p:nvPr/>
          </p:nvSpPr>
          <p:spPr>
            <a:xfrm>
              <a:off x="0" y="1487347"/>
              <a:ext cx="9284639" cy="924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4400" b="1" dirty="0" err="1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ฝึกงานเรียนรู้ร่วมอุตสาหกรรม</a:t>
              </a:r>
              <a:endParaRPr lang="en-US" sz="4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8936" cy="1070963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1125200" y="679842"/>
            <a:ext cx="6131719" cy="1524230"/>
            <a:chOff x="0" y="0"/>
            <a:chExt cx="8175625" cy="2032306"/>
          </a:xfrm>
        </p:grpSpPr>
        <p:sp>
          <p:nvSpPr>
            <p:cNvPr id="8" name="TextBox 8"/>
            <p:cNvSpPr txBox="1"/>
            <p:nvPr/>
          </p:nvSpPr>
          <p:spPr>
            <a:xfrm>
              <a:off x="0" y="1129495"/>
              <a:ext cx="8175625" cy="902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4400" b="1" dirty="0" err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ฝึกงานปกติ</a:t>
              </a:r>
              <a:endParaRPr lang="en-US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48608" cy="814467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368061" y="3287395"/>
            <a:ext cx="8429890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buFont typeface="Arial"/>
              <a:buChar char="•"/>
            </a:pPr>
            <a:r>
              <a:rPr lang="en-US" sz="44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ฝึกงาน</a:t>
            </a:r>
            <a:r>
              <a:rPr lang="en-US" sz="4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en-US" sz="44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endParaRPr lang="en-US" sz="44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4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ทำโปรเจคจบทั้งหมด</a:t>
            </a:r>
            <a:r>
              <a:rPr lang="en-US" sz="4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en-US" sz="44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โปรเจค</a:t>
            </a:r>
            <a:endParaRPr lang="en-US" sz="44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6112" lvl="1" indent="-313056">
              <a:buFont typeface="Arial"/>
              <a:buChar char="•"/>
            </a:pPr>
            <a:r>
              <a:rPr lang="en-US" sz="44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มหาวิทยาลัยมีสถานประกอบการฝึกงานแนะนำ</a:t>
            </a:r>
            <a:endParaRPr lang="en-US" sz="44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6112" lvl="1" indent="-313056">
              <a:buFont typeface="Arial"/>
              <a:buChar char="•"/>
            </a:pPr>
            <a:r>
              <a:rPr lang="en-US" sz="4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ทางคณะจะทำหนังสือขอความอนุเคราะห์นักศึกษาฝึกงานไปยังสถานประกอบการ</a:t>
            </a:r>
          </a:p>
          <a:p>
            <a:endParaRPr lang="en-US" sz="44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34411" y="3402330"/>
            <a:ext cx="8429890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buFont typeface="Arial"/>
              <a:buChar char="•"/>
            </a:pPr>
            <a:r>
              <a:rPr lang="en-US" sz="4400" b="1" dirty="0" err="1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ฝึกงาน</a:t>
            </a:r>
            <a:r>
              <a:rPr lang="en-US" sz="4400" b="1" dirty="0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en-US" sz="4400" b="1" dirty="0" err="1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endParaRPr lang="en-US" sz="4400" b="1" dirty="0">
              <a:solidFill>
                <a:srgbClr val="12121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400" b="1" dirty="0" err="1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ทำโปรเจคจบ</a:t>
            </a:r>
            <a:r>
              <a:rPr lang="en-US" sz="4400" b="1" dirty="0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4400" b="1" dirty="0" err="1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โปรเจค</a:t>
            </a:r>
            <a:endParaRPr lang="en-US" sz="4400" b="1" dirty="0">
              <a:solidFill>
                <a:srgbClr val="12121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6112" lvl="1" indent="-313056">
              <a:buFont typeface="Arial"/>
              <a:buChar char="•"/>
            </a:pPr>
            <a:r>
              <a:rPr lang="en-US" sz="4400" b="1" dirty="0" err="1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นักศึกษาหาสถานประกอบการฝึกงานเอง</a:t>
            </a:r>
            <a:endParaRPr lang="en-US" sz="4400" b="1" dirty="0">
              <a:solidFill>
                <a:srgbClr val="12121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6112" lvl="1" indent="-313056">
              <a:buFont typeface="Arial"/>
              <a:buChar char="•"/>
            </a:pPr>
            <a:r>
              <a:rPr lang="en-US" sz="4400" b="1" dirty="0" err="1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สำนักกิจการนักศึกษาจัดส่งหนังสือให้</a:t>
            </a:r>
            <a:endParaRPr lang="en-US" sz="4400" b="1" dirty="0">
              <a:solidFill>
                <a:srgbClr val="12121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4400" b="1" dirty="0" err="1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</a:t>
            </a:r>
            <a:r>
              <a:rPr lang="en-US" sz="4400" b="1" dirty="0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4400" b="1" dirty="0" err="1">
                <a:solidFill>
                  <a:srgbClr val="121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endParaRPr lang="en-US" sz="4400" b="1" dirty="0">
              <a:solidFill>
                <a:srgbClr val="12121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400" b="1" dirty="0">
              <a:solidFill>
                <a:srgbClr val="12121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2349" y="4285791"/>
            <a:ext cx="17700216" cy="132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9"/>
              </a:lnSpc>
            </a:pPr>
            <a:r>
              <a:rPr lang="en-US" sz="8724">
                <a:solidFill>
                  <a:srgbClr val="4B6FED"/>
                </a:solidFill>
                <a:latin typeface="Fredoka One"/>
              </a:rPr>
              <a:t>Thank you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270">
            <a:off x="1278004" y="1316707"/>
            <a:ext cx="6342984" cy="7735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48002">
            <a:off x="-2789044" y="2889142"/>
            <a:ext cx="5818800" cy="47290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625618">
            <a:off x="15082628" y="3892260"/>
            <a:ext cx="5818800" cy="47290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56850" y="8901352"/>
            <a:ext cx="974300" cy="713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82858" y="726855"/>
            <a:ext cx="14513647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</a:pPr>
            <a:r>
              <a:rPr lang="en-US" sz="67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โครงการเรียนรู้ร่วมอุตสาหกรรม</a:t>
            </a:r>
            <a:r>
              <a:rPr lang="en-US" sz="67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EAE938-E42A-C6ED-F540-C1D0BF905B20}"/>
              </a:ext>
            </a:extLst>
          </p:cNvPr>
          <p:cNvSpPr txBox="1"/>
          <p:nvPr/>
        </p:nvSpPr>
        <p:spPr>
          <a:xfrm>
            <a:off x="2002736" y="2378146"/>
            <a:ext cx="140208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เป็นโครงการความร่วมมือด้านการศึกษาระหว่างผู้เชี่ยวชาญของภาคอุตสาหกรรมนักศึกษา-คณาจารย์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เพื่อร่วมกันแก้โจทย์ของภาคอุตสาหกรรม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โดยผู้เชี่ยวชาญจากภาคอุตสาหกรรมและคณาจารย์จะทำหน้าที่เป็นพี่เลี้ยง </a:t>
            </a:r>
            <a:r>
              <a:rPr lang="th-TH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4400" b="1" dirty="0">
                <a:latin typeface="TH SarabunPSK" panose="020B0500040200020003" pitchFamily="34" charset="-34"/>
                <a:ea typeface="PSL Kittithada"/>
                <a:cs typeface="TH SarabunPSK" pitchFamily="34" charset="-34"/>
              </a:rPr>
              <a:t>เตรียมความพร้อมด้านการประกอบอาชีพ (</a:t>
            </a:r>
            <a:r>
              <a:rPr lang="th-TH" sz="4400" b="1" dirty="0" err="1">
                <a:latin typeface="TH SarabunPSK" panose="020B0500040200020003" pitchFamily="34" charset="-34"/>
                <a:ea typeface="PSL Kittithada"/>
                <a:cs typeface="TH SarabunPSK" pitchFamily="34" charset="-34"/>
              </a:rPr>
              <a:t>Career</a:t>
            </a:r>
            <a:r>
              <a:rPr lang="th-TH" sz="4400" b="1" dirty="0">
                <a:latin typeface="TH SarabunPSK" panose="020B0500040200020003" pitchFamily="34" charset="-34"/>
                <a:ea typeface="PSL Kittithada"/>
                <a:cs typeface="TH SarabunPSK" pitchFamily="34" charset="-34"/>
              </a:rPr>
              <a:t>) และการทำงาน </a:t>
            </a:r>
            <a:r>
              <a:rPr lang="en-US" sz="4400" b="1" dirty="0">
                <a:latin typeface="TH SarabunPSK" panose="020B0500040200020003" pitchFamily="34" charset="-34"/>
                <a:ea typeface="PSL Kittithada"/>
                <a:cs typeface="TH SarabunPSK" pitchFamily="34" charset="-34"/>
              </a:rPr>
              <a:t>(</a:t>
            </a:r>
            <a:r>
              <a:rPr lang="th-TH" sz="4400" b="1" dirty="0" err="1">
                <a:latin typeface="TH SarabunPSK" panose="020B0500040200020003" pitchFamily="34" charset="-34"/>
                <a:ea typeface="PSL Kittithada"/>
                <a:cs typeface="TH SarabunPSK" pitchFamily="34" charset="-34"/>
              </a:rPr>
              <a:t>E</a:t>
            </a:r>
            <a:r>
              <a:rPr lang="en-US" sz="4400" b="1" dirty="0">
                <a:latin typeface="TH SarabunPSK" panose="020B0500040200020003" pitchFamily="34" charset="-34"/>
                <a:ea typeface="PSL Kittithada"/>
                <a:cs typeface="TH SarabunPSK" pitchFamily="34" charset="-34"/>
              </a:rPr>
              <a:t>m</a:t>
            </a:r>
            <a:r>
              <a:rPr lang="th-TH" sz="4400" b="1" dirty="0" err="1">
                <a:latin typeface="TH SarabunPSK" panose="020B0500040200020003" pitchFamily="34" charset="-34"/>
                <a:ea typeface="PSL Kittithada"/>
                <a:cs typeface="TH SarabunPSK" pitchFamily="34" charset="-34"/>
              </a:rPr>
              <a:t>ployability</a:t>
            </a:r>
            <a:r>
              <a:rPr lang="th-TH" sz="4400" b="1" dirty="0">
                <a:latin typeface="TH SarabunPSK" panose="020B0500040200020003" pitchFamily="34" charset="-34"/>
                <a:ea typeface="PSL Kittithada"/>
                <a:cs typeface="TH SarabunPSK" pitchFamily="34" charset="-34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การเรียนรู้ร่วมอุตสาหกรรมเป็นวิชาเลือก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หลักสูตรที่เน้นการเรียนรู้ด้วยตนเองและการนำเสนอผลงานโดยเปิดโอกาสให้นักศึกษาเลือกแหล่งเรียนรู้หรือโจทย์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หรือหัวข้อโปรเจคในลักษณะ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:Project-based Learning (PBL)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นักศึกษาจะใช้เวลาศึกษา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วิจัยร่วมกับภาคอุตสาหกรรมไม่น้อยกว่า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</a:t>
            </a:r>
            <a:r>
              <a:rPr lang="th-TH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โครงงานจบ (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Senior Project</a:t>
            </a:r>
            <a:r>
              <a:rPr lang="th-TH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3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</a:t>
            </a:r>
            <a:r>
              <a:rPr lang="en-US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ควบคู่กับ</a:t>
            </a:r>
            <a:r>
              <a:rPr lang="th-TH" sz="44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โครงงานเรียนรู้ร่วมอุตสาหกรรม</a:t>
            </a:r>
          </a:p>
          <a:p>
            <a:pPr marL="285750" lvl="0" indent="-285750" defTabSz="19558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4400" b="1" kern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4175167" y="1618926"/>
            <a:ext cx="9574148" cy="143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3"/>
              </a:lnSpc>
            </a:pPr>
            <a:r>
              <a:rPr lang="en-US" sz="6047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ประโยชน์ที่คาดว่าจะได้รับ</a:t>
            </a:r>
            <a:endParaRPr lang="en-US" sz="6047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5443"/>
              </a:lnSpc>
            </a:pPr>
            <a:endParaRPr lang="en-US" sz="6047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3319297"/>
            <a:ext cx="16230600" cy="3535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8"/>
              </a:lnSpc>
            </a:pP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นักศึกษามีโอกาสได้เรียนรู้เทคโนโลยีใหม่</a:t>
            </a: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</a:t>
            </a: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สถานประกอบการ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ด้วยตนเองมากขึ้น</a:t>
            </a:r>
            <a:endParaRPr lang="en-US" sz="4400" b="1" spc="20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038"/>
              </a:lnSpc>
            </a:pPr>
            <a:endParaRPr lang="en-US" sz="4400" b="1" spc="20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038"/>
              </a:lnSpc>
            </a:pP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นักศึกษาได้พัฒนา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ศักยภาพการเรียนรู้</a:t>
            </a: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</a:t>
            </a: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</a:t>
            </a: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เสนอผลงานเป็น</a:t>
            </a: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lnSpc>
                <a:spcPts val="3038"/>
              </a:lnSpc>
            </a:pPr>
            <a:endParaRPr lang="en-US" sz="4400" b="1" spc="20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038"/>
              </a:lnSpc>
            </a:pP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นักศึกษามี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ความใกล้ชิด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กับสถานประกอบการเพิ่มขึ้น</a:t>
            </a:r>
            <a:endParaRPr lang="en-US" sz="4400" b="1" spc="20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038"/>
              </a:lnSpc>
            </a:pPr>
            <a:endParaRPr lang="en-US" sz="4400" b="1" spc="20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038"/>
              </a:lnSpc>
            </a:pP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มีโอกาสที่ได้รับตอบรับเข้า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ทำงานในลักษณะ</a:t>
            </a: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PART TIME 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ในช่วงหลัง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การฝึกงาน</a:t>
            </a: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ts val="3038"/>
              </a:lnSpc>
            </a:pPr>
            <a:endParaRPr lang="en-US" sz="4400" b="1" spc="20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038"/>
              </a:lnSpc>
            </a:pPr>
            <a:r>
              <a:rPr lang="en-US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มีโอกาสที่ได้รับตอบรับเข้า</a:t>
            </a:r>
            <a:r>
              <a:rPr lang="en-US" sz="4400" b="1" spc="20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4400" b="1" spc="20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หลังจบการศึกษา</a:t>
            </a:r>
            <a:endParaRPr lang="en-US" sz="4400" b="1" spc="20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98212" y="1170265"/>
            <a:ext cx="858658" cy="10782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409">
            <a:off x="15074196" y="7710368"/>
            <a:ext cx="3354269" cy="3435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3869">
            <a:off x="-344048" y="-373327"/>
            <a:ext cx="2553485" cy="2615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8875" y="1846341"/>
            <a:ext cx="8339031" cy="6172816"/>
            <a:chOff x="0" y="0"/>
            <a:chExt cx="34967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lnTo>
                    <a:pt x="0" y="1088390"/>
                  </a:ln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F4F0E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152507"/>
            <a:ext cx="7058096" cy="99819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82314" y="1306762"/>
            <a:ext cx="5712151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spc="12" dirty="0" err="1">
                <a:solidFill>
                  <a:srgbClr val="F1492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ระยะเวลาการฝึกงาน</a:t>
            </a:r>
            <a:r>
              <a:rPr lang="en-US" sz="3600" spc="12" dirty="0">
                <a:solidFill>
                  <a:srgbClr val="F1492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3600" spc="12" dirty="0">
                <a:solidFill>
                  <a:srgbClr val="F1492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3600" spc="12" dirty="0" err="1">
                <a:solidFill>
                  <a:srgbClr val="F1492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ต่อจากการฝึกงานภาคฤดูร้อน</a:t>
            </a:r>
            <a:endParaRPr lang="en-US" sz="3600" spc="12" dirty="0">
              <a:solidFill>
                <a:srgbClr val="F1492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64377" y="3204507"/>
            <a:ext cx="616042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spc="82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spc="82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ฝึกงานภาคฤดูร้อน</a:t>
            </a:r>
            <a:r>
              <a:rPr lang="en-US" sz="3600" spc="82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1 </a:t>
            </a:r>
            <a:r>
              <a:rPr lang="en-US" sz="3600" spc="82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มิย</a:t>
            </a:r>
            <a:r>
              <a:rPr lang="en-US" sz="3600" spc="82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.– 5 สค.65 </a:t>
            </a:r>
          </a:p>
          <a:p>
            <a:pPr algn="ctr"/>
            <a:r>
              <a:rPr lang="en-US" sz="3600" spc="82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spc="82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ปฏิทินการศึกษา</a:t>
            </a:r>
            <a:r>
              <a:rPr lang="en-US" sz="3600" spc="82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spc="82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มจธ.ปีก</a:t>
            </a:r>
            <a:r>
              <a:rPr lang="th-TH" sz="3600" spc="82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าร</a:t>
            </a:r>
            <a:r>
              <a:rPr lang="th-TH" sz="3600" spc="82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</a:t>
            </a:r>
            <a:r>
              <a:rPr lang="en-US" sz="3600" spc="82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2564) </a:t>
            </a:r>
          </a:p>
          <a:p>
            <a:pPr algn="ctr"/>
            <a:r>
              <a:rPr lang="en-US" sz="3600" spc="82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spc="82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ฝึกงานเรียนรู้ร่วมอุตสาหกรรม</a:t>
            </a:r>
            <a:r>
              <a:rPr lang="en-US" sz="3600" spc="82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10 </a:t>
            </a:r>
            <a:r>
              <a:rPr lang="en-US" sz="3600" spc="82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endParaRPr lang="en-US" sz="3600" spc="82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spc="82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600" spc="82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ต่อเนื่องจากฝึกงานภาคฤดูร้อนถึง</a:t>
            </a:r>
            <a:r>
              <a:rPr lang="en-US" sz="3600" spc="82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18 ตค.65 </a:t>
            </a:r>
          </a:p>
          <a:p>
            <a:pPr algn="ctr"/>
            <a:r>
              <a:rPr lang="en-US" sz="3600" spc="82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หรือตามที่ตกลงกับหน่วยงาน</a:t>
            </a:r>
            <a:r>
              <a:rPr lang="th-TH" sz="3600" spc="82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spc="82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09800" y="6522718"/>
            <a:ext cx="4858718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solidFill>
                  <a:srgbClr val="19191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ภาคเรียนที่</a:t>
            </a:r>
            <a:r>
              <a:rPr lang="en-US" sz="3600" dirty="0">
                <a:solidFill>
                  <a:srgbClr val="19191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/ </a:t>
            </a:r>
            <a:r>
              <a:rPr lang="en-US" sz="3600" dirty="0" err="1">
                <a:solidFill>
                  <a:srgbClr val="19191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3600" dirty="0">
                <a:solidFill>
                  <a:srgbClr val="19191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endParaRPr lang="th-TH" sz="3600" dirty="0">
              <a:solidFill>
                <a:srgbClr val="19191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dirty="0" err="1">
                <a:solidFill>
                  <a:srgbClr val="19191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ลงทะเบียนเรียน</a:t>
            </a:r>
            <a:r>
              <a:rPr lang="en-US" sz="3600" dirty="0">
                <a:solidFill>
                  <a:srgbClr val="19191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 </a:t>
            </a:r>
            <a:r>
              <a:rPr lang="en-US" sz="3600" dirty="0" err="1">
                <a:solidFill>
                  <a:srgbClr val="19191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</a:t>
            </a:r>
            <a:endParaRPr lang="th-TH" sz="3600" dirty="0">
              <a:solidFill>
                <a:srgbClr val="19191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dirty="0">
                <a:solidFill>
                  <a:srgbClr val="19191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STA491, STA492, STA495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76C8F-D190-F7CC-63E1-C4AFBE9FD7DB}"/>
              </a:ext>
            </a:extLst>
          </p:cNvPr>
          <p:cNvSpPr txBox="1"/>
          <p:nvPr/>
        </p:nvSpPr>
        <p:spPr>
          <a:xfrm>
            <a:off x="14478000" y="2933700"/>
            <a:ext cx="972382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GPA≥2.4</a:t>
            </a:r>
            <a:endParaRPr lang="en-T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1C4A6-83FA-4753-1EBE-A947A2D3F158}"/>
              </a:ext>
            </a:extLst>
          </p:cNvPr>
          <p:cNvSpPr txBox="1"/>
          <p:nvPr/>
        </p:nvSpPr>
        <p:spPr>
          <a:xfrm>
            <a:off x="13106400" y="5600700"/>
            <a:ext cx="4086297" cy="151887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l">
              <a:spcBef>
                <a:spcPct val="10000"/>
              </a:spcBef>
              <a:spcAft>
                <a:spcPct val="5000"/>
              </a:spcAft>
            </a:pPr>
            <a:r>
              <a:rPr lang="th-TH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การนำเสนออย่างมืออาชีพ (</a:t>
            </a:r>
            <a:r>
              <a:rPr lang="en-US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Professional Presentation) </a:t>
            </a:r>
            <a:br>
              <a:rPr lang="en-US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</a:br>
            <a:r>
              <a:rPr lang="th-TH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การใช้โปรแกรม </a:t>
            </a:r>
            <a:r>
              <a:rPr lang="en-US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Microsoft Excel , power bi</a:t>
            </a:r>
            <a:br>
              <a:rPr lang="th-TH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</a:br>
            <a:r>
              <a:rPr lang="th-TH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การสืบคืนข้อมูล</a:t>
            </a:r>
            <a:br>
              <a:rPr lang="th-TH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</a:br>
            <a:r>
              <a:rPr lang="en-US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Design Thinking</a:t>
            </a:r>
          </a:p>
          <a:p>
            <a:pPr algn="l">
              <a:spcBef>
                <a:spcPct val="10000"/>
              </a:spcBef>
              <a:spcAft>
                <a:spcPct val="5000"/>
              </a:spcAft>
            </a:pPr>
            <a:r>
              <a:rPr lang="th-TH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ปฐมนิเทศ</a:t>
            </a:r>
            <a:r>
              <a:rPr lang="en-US" altLang="ko-KR" b="1" dirty="0">
                <a:solidFill>
                  <a:srgbClr val="0000CC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 </a:t>
            </a:r>
            <a:endParaRPr lang="th-TH" b="1" dirty="0">
              <a:solidFill>
                <a:srgbClr val="0000CC"/>
              </a:solidFill>
              <a:latin typeface="TH SarabunPSK" pitchFamily="34" charset="-34"/>
              <a:ea typeface="Gulim" pitchFamily="34" charset="-127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0606">
            <a:off x="-982472" y="7320351"/>
            <a:ext cx="3626697" cy="34354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00000">
            <a:off x="15556058" y="-906028"/>
            <a:ext cx="3626697" cy="3435471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15681"/>
              </p:ext>
            </p:extLst>
          </p:nvPr>
        </p:nvGraphicFramePr>
        <p:xfrm>
          <a:off x="1028700" y="518526"/>
          <a:ext cx="17030700" cy="8953134"/>
        </p:xfrm>
        <a:graphic>
          <a:graphicData uri="http://schemas.openxmlformats.org/drawingml/2006/table">
            <a:tbl>
              <a:tblPr/>
              <a:tblGrid>
                <a:gridCol w="826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0">
                  <a:extLst>
                    <a:ext uri="{9D8B030D-6E8A-4147-A177-3AD203B41FA5}">
                      <a16:colId xmlns:a16="http://schemas.microsoft.com/office/drawing/2014/main" val="1935342582"/>
                    </a:ext>
                  </a:extLst>
                </a:gridCol>
              </a:tblGrid>
              <a:tr h="118231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b="1" dirty="0" err="1">
                          <a:solidFill>
                            <a:srgbClr val="FFFF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</a:t>
                      </a:r>
                      <a:endParaRPr lang="en-US" sz="6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b="1">
                          <a:solidFill>
                            <a:srgbClr val="FFFF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</a:t>
                      </a:r>
                      <a:endParaRPr lang="en-US" sz="6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1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ฝึกงานภาคฤดูร้อน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</a:t>
                      </a: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ลงทะเบียน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นักศึกษาต้องส่งรายงาน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ตามแบบฟอร์มของ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มจธ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ฝึกงานภาคฤดูร้อน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897"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นักศึกษาเข้าร่วมโครงการเรียนรู้ร่วมอุตสาหกรรม</a:t>
                      </a:r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32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การเรียนรู้ร่วมฯ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(STA495) : 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นำเสนอผลงาน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(Proposal (1-3), Report)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(Proposal (1-3), Report)</a:t>
                      </a:r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buFontTx/>
                        <a:buChar char="-"/>
                        <a:defRPr/>
                      </a:pPr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71500" indent="-571500" algn="l">
                        <a:buFontTx/>
                        <a:buChar char="-"/>
                        <a:defRPr/>
                      </a:pP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ประมาณเดือน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สค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.-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571500" indent="-571500" algn="l">
                        <a:buFontTx/>
                        <a:buChar char="-"/>
                        <a:defRPr/>
                      </a:pP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ประมาณเดือน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51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th-TH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โครงงานจบ (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Senior Project</a:t>
                      </a:r>
                      <a:r>
                        <a:rPr lang="th-TH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นำเสนอผลงาน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 </a:t>
                      </a: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(Topic, Proposal (1-3), Report)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 </a:t>
                      </a:r>
                      <a:r>
                        <a:rPr lang="en-US" sz="4400" dirty="0" err="1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ใบนำเสนอหัวข้อ</a:t>
                      </a:r>
                      <a:r>
                        <a:rPr lang="en-US" sz="4400" dirty="0">
                          <a:solidFill>
                            <a:srgbClr val="191918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Proposal (1-3), Report)</a:t>
                      </a:r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</a:t>
                      </a:r>
                      <a:r>
                        <a:rPr lang="th-TH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ต้นเดือน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ประมาณเดือน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ประมาณเดือน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4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</a:t>
                      </a:r>
                      <a:r>
                        <a:rPr lang="en-US" sz="4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34441D-516D-A5BA-B1F4-1FBE9D507B3D}"/>
              </a:ext>
            </a:extLst>
          </p:cNvPr>
          <p:cNvSpPr txBox="1"/>
          <p:nvPr/>
        </p:nvSpPr>
        <p:spPr>
          <a:xfrm>
            <a:off x="9428255" y="8686830"/>
            <a:ext cx="8859745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การจัดทำรูปเล่ม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ใช้รูปแบบที่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-495 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เน้นการวางแผน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แนวทางการทำงาน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-495 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รายงานโครงการเรียนรู้ร่วมฯ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เน้นผลที่ได้จากการทำงาน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CF0BF7-CD8D-14DE-6B90-E1867B3DA51E}"/>
              </a:ext>
            </a:extLst>
          </p:cNvPr>
          <p:cNvSpPr/>
          <p:nvPr/>
        </p:nvSpPr>
        <p:spPr>
          <a:xfrm>
            <a:off x="13335000" y="431469"/>
            <a:ext cx="4724400" cy="280703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grpSp>
        <p:nvGrpSpPr>
          <p:cNvPr id="4" name="Group 4"/>
          <p:cNvGrpSpPr/>
          <p:nvPr/>
        </p:nvGrpSpPr>
        <p:grpSpPr>
          <a:xfrm>
            <a:off x="8534400" y="-1028700"/>
            <a:ext cx="15051428" cy="14746763"/>
            <a:chOff x="0" y="0"/>
            <a:chExt cx="20068571" cy="1966235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410038" cy="1862941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658533" y="1032933"/>
              <a:ext cx="17410038" cy="1862941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AF0FBFB-ADBE-1EA2-8949-F7499FE129D9}"/>
              </a:ext>
            </a:extLst>
          </p:cNvPr>
          <p:cNvSpPr txBox="1"/>
          <p:nvPr/>
        </p:nvSpPr>
        <p:spPr>
          <a:xfrm>
            <a:off x="990600" y="616232"/>
            <a:ext cx="11513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สถานประกอบการที่เข้าร่วมโครงการ</a:t>
            </a:r>
            <a:endParaRPr lang="en-US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D978E6A-EC9D-698C-6177-BE1D21071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00786"/>
              </p:ext>
            </p:extLst>
          </p:nvPr>
        </p:nvGraphicFramePr>
        <p:xfrm>
          <a:off x="990600" y="1831620"/>
          <a:ext cx="17068800" cy="825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89177AD-3320-8E21-D681-75C57D64DAF3}"/>
              </a:ext>
            </a:extLst>
          </p:cNvPr>
          <p:cNvGrpSpPr/>
          <p:nvPr/>
        </p:nvGrpSpPr>
        <p:grpSpPr>
          <a:xfrm>
            <a:off x="13416805" y="818818"/>
            <a:ext cx="4256942" cy="2025603"/>
            <a:chOff x="12019365" y="877813"/>
            <a:chExt cx="4256942" cy="2025603"/>
          </a:xfrm>
        </p:grpSpPr>
        <p:pic>
          <p:nvPicPr>
            <p:cNvPr id="1026" name="Picture 2" descr="Lotus's - โลตัส - Home | Facebook">
              <a:extLst>
                <a:ext uri="{FF2B5EF4-FFF2-40B4-BE49-F238E27FC236}">
                  <a16:creationId xmlns:a16="http://schemas.microsoft.com/office/drawing/2014/main" id="{5632BF8A-43A8-AF6C-7669-ACE752DBCD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61" t="29850" r="1761" b="31375"/>
            <a:stretch/>
          </p:blipFill>
          <p:spPr bwMode="auto">
            <a:xfrm>
              <a:off x="12101726" y="934151"/>
              <a:ext cx="2444457" cy="947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IS - Home | Facebook">
              <a:extLst>
                <a:ext uri="{FF2B5EF4-FFF2-40B4-BE49-F238E27FC236}">
                  <a16:creationId xmlns:a16="http://schemas.microsoft.com/office/drawing/2014/main" id="{6BAF93F6-DAC2-8E22-BE7D-DA24E8E312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4" b="28121"/>
            <a:stretch/>
          </p:blipFill>
          <p:spPr bwMode="auto">
            <a:xfrm>
              <a:off x="12019365" y="1795420"/>
              <a:ext cx="2857500" cy="110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บริษัท กรุงเทพประกันภัย จำกัด (มหาชน) : NEWS">
              <a:extLst>
                <a:ext uri="{FF2B5EF4-FFF2-40B4-BE49-F238E27FC236}">
                  <a16:creationId xmlns:a16="http://schemas.microsoft.com/office/drawing/2014/main" id="{8DCA02C0-BB5E-4B06-043B-36F4095CB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9647" y="877813"/>
              <a:ext cx="1846660" cy="110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0CF716CD-AD8D-E4FF-C0B1-1A07750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2927" y="2157844"/>
              <a:ext cx="800100" cy="6477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44E2A69-2E29-8DF5-6FD3-DC3D0FB38B9B}"/>
              </a:ext>
            </a:extLst>
          </p:cNvPr>
          <p:cNvSpPr txBox="1"/>
          <p:nvPr/>
        </p:nvSpPr>
        <p:spPr>
          <a:xfrm>
            <a:off x="15178468" y="90434"/>
            <a:ext cx="1037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48002">
            <a:off x="-2306782" y="326936"/>
            <a:ext cx="4068454" cy="33065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625618">
            <a:off x="15462234" y="2972529"/>
            <a:ext cx="5818800" cy="47290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61793" y="950829"/>
            <a:ext cx="12992676" cy="76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5"/>
              </a:lnSpc>
            </a:pPr>
            <a:r>
              <a:rPr lang="en-US" sz="6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จำนวนนักศึกษาที่เข้าร่วมโครงการ</a:t>
            </a:r>
            <a:endParaRPr lang="en-US" sz="6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8E8AB90-0DDB-59FA-D189-88789481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14850"/>
              </p:ext>
            </p:extLst>
          </p:nvPr>
        </p:nvGraphicFramePr>
        <p:xfrm>
          <a:off x="4021271" y="6553200"/>
          <a:ext cx="8744504" cy="338415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93063">
                  <a:extLst>
                    <a:ext uri="{9D8B030D-6E8A-4147-A177-3AD203B41FA5}">
                      <a16:colId xmlns:a16="http://schemas.microsoft.com/office/drawing/2014/main" val="2966765202"/>
                    </a:ext>
                  </a:extLst>
                </a:gridCol>
                <a:gridCol w="1093063">
                  <a:extLst>
                    <a:ext uri="{9D8B030D-6E8A-4147-A177-3AD203B41FA5}">
                      <a16:colId xmlns:a16="http://schemas.microsoft.com/office/drawing/2014/main" val="3569906581"/>
                    </a:ext>
                  </a:extLst>
                </a:gridCol>
                <a:gridCol w="1093063">
                  <a:extLst>
                    <a:ext uri="{9D8B030D-6E8A-4147-A177-3AD203B41FA5}">
                      <a16:colId xmlns:a16="http://schemas.microsoft.com/office/drawing/2014/main" val="3950066053"/>
                    </a:ext>
                  </a:extLst>
                </a:gridCol>
                <a:gridCol w="1093063">
                  <a:extLst>
                    <a:ext uri="{9D8B030D-6E8A-4147-A177-3AD203B41FA5}">
                      <a16:colId xmlns:a16="http://schemas.microsoft.com/office/drawing/2014/main" val="2323742472"/>
                    </a:ext>
                  </a:extLst>
                </a:gridCol>
                <a:gridCol w="1093063">
                  <a:extLst>
                    <a:ext uri="{9D8B030D-6E8A-4147-A177-3AD203B41FA5}">
                      <a16:colId xmlns:a16="http://schemas.microsoft.com/office/drawing/2014/main" val="1847804225"/>
                    </a:ext>
                  </a:extLst>
                </a:gridCol>
                <a:gridCol w="1093063">
                  <a:extLst>
                    <a:ext uri="{9D8B030D-6E8A-4147-A177-3AD203B41FA5}">
                      <a16:colId xmlns:a16="http://schemas.microsoft.com/office/drawing/2014/main" val="974411025"/>
                    </a:ext>
                  </a:extLst>
                </a:gridCol>
                <a:gridCol w="1093063">
                  <a:extLst>
                    <a:ext uri="{9D8B030D-6E8A-4147-A177-3AD203B41FA5}">
                      <a16:colId xmlns:a16="http://schemas.microsoft.com/office/drawing/2014/main" val="121125914"/>
                    </a:ext>
                  </a:extLst>
                </a:gridCol>
                <a:gridCol w="1093063">
                  <a:extLst>
                    <a:ext uri="{9D8B030D-6E8A-4147-A177-3AD203B41FA5}">
                      <a16:colId xmlns:a16="http://schemas.microsoft.com/office/drawing/2014/main" val="723146715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lnL w="12700" cmpd="sng">
                      <a:noFill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 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 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0300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</a:p>
                  </a:txBody>
                  <a:tcPr marL="5457" marR="5457" marT="5457" marB="0" anchor="ctr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4961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Total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2871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</a:t>
                      </a:r>
                      <a:r>
                        <a:rPr lang="th-TH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</a:t>
                      </a: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0882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57" marR="5457" marT="545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4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22.86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4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4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4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4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25.00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4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44.83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57.50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33386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AF72E53-62BB-6F1E-7AE3-9CFF20BAC29A}"/>
              </a:ext>
            </a:extLst>
          </p:cNvPr>
          <p:cNvSpPr/>
          <p:nvPr/>
        </p:nvSpPr>
        <p:spPr>
          <a:xfrm>
            <a:off x="3124200" y="5905500"/>
            <a:ext cx="10439400" cy="419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C401E1F-4981-434D-88A5-B35BF320B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373754"/>
              </p:ext>
            </p:extLst>
          </p:nvPr>
        </p:nvGraphicFramePr>
        <p:xfrm>
          <a:off x="1730827" y="190500"/>
          <a:ext cx="14454607" cy="974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8002">
            <a:off x="-2161411" y="3225875"/>
            <a:ext cx="4414780" cy="35880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25618">
            <a:off x="16156730" y="3728150"/>
            <a:ext cx="4524019" cy="36767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50861" y="8461143"/>
            <a:ext cx="974300" cy="713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A80E0C-E8F9-D764-6864-4A5925059C8C}"/>
              </a:ext>
            </a:extLst>
          </p:cNvPr>
          <p:cNvSpPr/>
          <p:nvPr/>
        </p:nvSpPr>
        <p:spPr>
          <a:xfrm>
            <a:off x="14162635" y="819184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Outputs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0BB1DD5-04A9-C1EF-9C45-547C8D3C0EE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420" y="5941143"/>
            <a:ext cx="43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942DFF-B1CE-ACB9-074C-10F42BBC674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66" y="2623500"/>
            <a:ext cx="43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42FBE6A-A086-BB0E-B55E-2E98F23C58C4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90" y="5943843"/>
            <a:ext cx="43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10B989BB-D853-44ED-8AD6-49FA98D051B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74" y="5941143"/>
            <a:ext cx="43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8DA70F-2A3C-3E46-7A06-E9160784D11A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58" y="2594715"/>
            <a:ext cx="43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EE2B3-D2D5-D492-1E1E-C66BC618D933}"/>
              </a:ext>
            </a:extLst>
          </p:cNvPr>
          <p:cNvGrpSpPr/>
          <p:nvPr/>
        </p:nvGrpSpPr>
        <p:grpSpPr>
          <a:xfrm>
            <a:off x="11745244" y="2759379"/>
            <a:ext cx="4283576" cy="2440305"/>
            <a:chOff x="2794870" y="3255152"/>
            <a:chExt cx="2965594" cy="141925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1BABA-C7D9-9DBB-EF6D-9D363EAD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94870" y="3255152"/>
              <a:ext cx="2940377" cy="11148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8FD5AC-02C0-3E35-F136-F333CA45B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20087" y="4247438"/>
              <a:ext cx="2940377" cy="4269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9593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pie chart&#10;&#10;Description automatically generated">
            <a:extLst>
              <a:ext uri="{FF2B5EF4-FFF2-40B4-BE49-F238E27FC236}">
                <a16:creationId xmlns:a16="http://schemas.microsoft.com/office/drawing/2014/main" id="{5025EFF7-838B-2E48-87CB-F9D668962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11" y="252949"/>
            <a:ext cx="15761310" cy="934520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48002">
            <a:off x="-2161411" y="3225875"/>
            <a:ext cx="4414780" cy="35880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625618">
            <a:off x="16156730" y="3728150"/>
            <a:ext cx="4524019" cy="36767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39200" y="9598151"/>
            <a:ext cx="974300" cy="713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A80E0C-E8F9-D764-6864-4A5925059C8C}"/>
              </a:ext>
            </a:extLst>
          </p:cNvPr>
          <p:cNvSpPr/>
          <p:nvPr/>
        </p:nvSpPr>
        <p:spPr>
          <a:xfrm>
            <a:off x="14630400" y="203508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38742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715</Words>
  <Application>Microsoft Macintosh PowerPoint</Application>
  <PresentationFormat>Custom</PresentationFormat>
  <Paragraphs>117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Fredoka One</vt:lpstr>
      <vt:lpstr>TH Sarabun New</vt:lpstr>
      <vt:lpstr>TH SarabunPSK</vt:lpstr>
      <vt:lpstr>Prompt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โครงการเรียนรู้ ร่วมอุตสาหกรรมงานนำเสนอ</dc:title>
  <cp:lastModifiedBy>PORNTIP DECHPICHAI</cp:lastModifiedBy>
  <cp:revision>1</cp:revision>
  <dcterms:created xsi:type="dcterms:W3CDTF">2006-08-16T00:00:00Z</dcterms:created>
  <dcterms:modified xsi:type="dcterms:W3CDTF">2022-09-23T16:00:16Z</dcterms:modified>
  <dc:identifier>DAFMvLOun0s</dc:identifier>
</cp:coreProperties>
</file>